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Quattrocento Sans"/>
      <p:regular r:id="rId28"/>
      <p:bold r:id="rId29"/>
      <p:italic r:id="rId30"/>
      <p:boldItalic r:id="rId31"/>
    </p:embeddedFont>
    <p:embeddedFont>
      <p:font typeface="Arial Black"/>
      <p:regular r:id="rId32"/>
    </p:embeddedFont>
    <p:embeddedFont>
      <p:font typeface="Barlow"/>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7" roundtripDataSignature="AMtx7mgqDysEU4jeV1nZiwPhECkywI+j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QuattrocentoSans-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Quattrocento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QuattrocentoSans-boldItalic.fntdata"/><Relationship Id="rId30" Type="http://schemas.openxmlformats.org/officeDocument/2006/relationships/font" Target="fonts/QuattrocentoSans-italic.fntdata"/><Relationship Id="rId11" Type="http://schemas.openxmlformats.org/officeDocument/2006/relationships/slide" Target="slides/slide6.xml"/><Relationship Id="rId33" Type="http://schemas.openxmlformats.org/officeDocument/2006/relationships/font" Target="fonts/Barlow-regular.fntdata"/><Relationship Id="rId10" Type="http://schemas.openxmlformats.org/officeDocument/2006/relationships/slide" Target="slides/slide5.xml"/><Relationship Id="rId32" Type="http://schemas.openxmlformats.org/officeDocument/2006/relationships/font" Target="fonts/ArialBlack-regular.fntdata"/><Relationship Id="rId13" Type="http://schemas.openxmlformats.org/officeDocument/2006/relationships/slide" Target="slides/slide8.xml"/><Relationship Id="rId35" Type="http://schemas.openxmlformats.org/officeDocument/2006/relationships/font" Target="fonts/Barlow-italic.fntdata"/><Relationship Id="rId12" Type="http://schemas.openxmlformats.org/officeDocument/2006/relationships/slide" Target="slides/slide7.xml"/><Relationship Id="rId34" Type="http://schemas.openxmlformats.org/officeDocument/2006/relationships/font" Target="fonts/Barlow-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Barlow-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3" name="Google Shape;33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 An agenda helps you stay on topic.  </a:t>
            </a:r>
            <a:endParaRPr/>
          </a:p>
        </p:txBody>
      </p:sp>
      <p:sp>
        <p:nvSpPr>
          <p:cNvPr id="370" name="Google Shape;37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9" name="Google Shape;38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7" name="Google Shape;407;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7" name="Google Shape;427;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Arial"/>
              <a:buNone/>
            </a:pPr>
            <a:r>
              <a:rPr lang="en-US"/>
              <a:t>There are two ways to move a motion forward.</a:t>
            </a:r>
            <a:endParaRPr/>
          </a:p>
          <a:p>
            <a:pPr indent="0" lvl="0" marL="0" rtl="0" algn="l">
              <a:lnSpc>
                <a:spcPct val="100000"/>
              </a:lnSpc>
              <a:spcBef>
                <a:spcPts val="0"/>
              </a:spcBef>
              <a:spcAft>
                <a:spcPts val="0"/>
              </a:spcAft>
              <a:buClr>
                <a:schemeClr val="dk1"/>
              </a:buClr>
              <a:buSzPts val="1200"/>
              <a:buFont typeface="Arial"/>
              <a:buNone/>
            </a:pPr>
            <a:r>
              <a:rPr lang="en-US"/>
              <a:t>1.  If it is an internal issue then it goes to the principal who addresses the motion with their staff or with District staff.</a:t>
            </a:r>
            <a:endParaRPr/>
          </a:p>
          <a:p>
            <a:pPr indent="0" lvl="0" marL="0" rtl="0" algn="l">
              <a:lnSpc>
                <a:spcPct val="100000"/>
              </a:lnSpc>
              <a:spcBef>
                <a:spcPts val="0"/>
              </a:spcBef>
              <a:spcAft>
                <a:spcPts val="0"/>
              </a:spcAft>
              <a:buClr>
                <a:schemeClr val="dk1"/>
              </a:buClr>
              <a:buSzPts val="1200"/>
              <a:buFont typeface="Arial"/>
              <a:buNone/>
            </a:pPr>
            <a:r>
              <a:t/>
            </a:r>
            <a:endParaRPr/>
          </a:p>
          <a:p>
            <a:pPr indent="0" lvl="0" marL="0" rtl="0" algn="l">
              <a:lnSpc>
                <a:spcPct val="100000"/>
              </a:lnSpc>
              <a:spcBef>
                <a:spcPts val="0"/>
              </a:spcBef>
              <a:spcAft>
                <a:spcPts val="0"/>
              </a:spcAft>
              <a:buClr>
                <a:schemeClr val="dk1"/>
              </a:buClr>
              <a:buSzPts val="1200"/>
              <a:buFont typeface="Arial"/>
              <a:buNone/>
            </a:pPr>
            <a:r>
              <a:rPr lang="en-US"/>
              <a:t>The second way is when </a:t>
            </a:r>
            <a:endParaRPr/>
          </a:p>
          <a:p>
            <a:pPr indent="0" lvl="0" marL="0" rtl="0" algn="l">
              <a:lnSpc>
                <a:spcPct val="100000"/>
              </a:lnSpc>
              <a:spcBef>
                <a:spcPts val="0"/>
              </a:spcBef>
              <a:spcAft>
                <a:spcPts val="0"/>
              </a:spcAft>
              <a:buClr>
                <a:schemeClr val="dk1"/>
              </a:buClr>
              <a:buSzPts val="1200"/>
              <a:buFont typeface="Arial"/>
              <a:buNone/>
            </a:pPr>
            <a:r>
              <a:rPr lang="en-US"/>
              <a:t>The School Advisory Forum Chair brings their motion to the Area Advisory Council General Meeting. (Email motion to Area Advisory Chair first, so that it can be placed on the agenda.) </a:t>
            </a:r>
            <a:endParaRPr/>
          </a:p>
          <a:p>
            <a:pPr indent="0" lvl="0" marL="0" rtl="0" algn="l">
              <a:lnSpc>
                <a:spcPct val="100000"/>
              </a:lnSpc>
              <a:spcBef>
                <a:spcPts val="0"/>
              </a:spcBef>
              <a:spcAft>
                <a:spcPts val="0"/>
              </a:spcAft>
              <a:buSzPts val="1400"/>
              <a:buNone/>
            </a:pPr>
            <a:r>
              <a:rPr lang="en-US"/>
              <a:t>If the Area Advisory Council  approves the motion, </a:t>
            </a:r>
            <a:endParaRPr/>
          </a:p>
          <a:p>
            <a:pPr indent="0" lvl="0" marL="0" rtl="0" algn="l">
              <a:lnSpc>
                <a:spcPct val="100000"/>
              </a:lnSpc>
              <a:spcBef>
                <a:spcPts val="0"/>
              </a:spcBef>
              <a:spcAft>
                <a:spcPts val="0"/>
              </a:spcAft>
              <a:buSzPts val="1400"/>
              <a:buNone/>
            </a:pPr>
            <a:r>
              <a:rPr lang="en-US"/>
              <a:t>The Area Chairperson brings the motion to the District Advisory Council. </a:t>
            </a:r>
            <a:endParaRPr/>
          </a:p>
          <a:p>
            <a:pPr indent="0" lvl="0" marL="0" rtl="0" algn="l">
              <a:lnSpc>
                <a:spcPct val="100000"/>
              </a:lnSpc>
              <a:spcBef>
                <a:spcPts val="0"/>
              </a:spcBef>
              <a:spcAft>
                <a:spcPts val="0"/>
              </a:spcAft>
              <a:buSzPts val="1400"/>
              <a:buNone/>
            </a:pPr>
            <a:r>
              <a:rPr lang="en-US"/>
              <a:t>The Area Chairperson presents the motion to the District Advisory Council membership for consideration. </a:t>
            </a:r>
            <a:endParaRPr/>
          </a:p>
          <a:p>
            <a:pPr indent="0" lvl="0" marL="0" rtl="0" algn="l">
              <a:lnSpc>
                <a:spcPct val="100000"/>
              </a:lnSpc>
              <a:spcBef>
                <a:spcPts val="0"/>
              </a:spcBef>
              <a:spcAft>
                <a:spcPts val="0"/>
              </a:spcAft>
              <a:buSzPts val="1400"/>
              <a:buNone/>
            </a:pPr>
            <a:r>
              <a:rPr lang="en-US"/>
              <a:t>The motion becomes the ownership of DAC</a:t>
            </a:r>
            <a:endParaRPr/>
          </a:p>
          <a:p>
            <a:pPr indent="0" lvl="0" marL="0" rtl="0" algn="l">
              <a:lnSpc>
                <a:spcPct val="100000"/>
              </a:lnSpc>
              <a:spcBef>
                <a:spcPts val="0"/>
              </a:spcBef>
              <a:spcAft>
                <a:spcPts val="0"/>
              </a:spcAft>
              <a:buSzPts val="1400"/>
              <a:buNone/>
            </a:pPr>
            <a:r>
              <a:rPr lang="en-US"/>
              <a:t>The District Advisory Chair presents all motions, whether passed or failed to the School Board in the DAC Chair’s report to the Board.</a:t>
            </a:r>
            <a:endParaRPr/>
          </a:p>
          <a:p>
            <a:pPr indent="0" lvl="0" marL="0" rtl="0" algn="l">
              <a:lnSpc>
                <a:spcPct val="100000"/>
              </a:lnSpc>
              <a:spcBef>
                <a:spcPts val="0"/>
              </a:spcBef>
              <a:spcAft>
                <a:spcPts val="0"/>
              </a:spcAft>
              <a:buClr>
                <a:schemeClr val="dk1"/>
              </a:buClr>
              <a:buSzPts val="1200"/>
              <a:buFont typeface="Arial"/>
              <a:buNone/>
            </a:pPr>
            <a:r>
              <a:t/>
            </a:r>
            <a:endParaRPr/>
          </a:p>
          <a:p>
            <a:pPr indent="0" lvl="0" marL="0" rtl="0" algn="l">
              <a:lnSpc>
                <a:spcPct val="100000"/>
              </a:lnSpc>
              <a:spcBef>
                <a:spcPts val="0"/>
              </a:spcBef>
              <a:spcAft>
                <a:spcPts val="0"/>
              </a:spcAft>
              <a:buSzPts val="1400"/>
              <a:buNone/>
            </a:pPr>
            <a:r>
              <a:t/>
            </a:r>
            <a:endParaRPr/>
          </a:p>
        </p:txBody>
      </p:sp>
      <p:sp>
        <p:nvSpPr>
          <p:cNvPr id="479" name="Google Shape;479;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4" name="Google Shape;504;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Example:  1. The Attendance Policy was presented to DAC with recommendations made by the Attendance Committee.</a:t>
            </a:r>
            <a:endParaRPr/>
          </a:p>
          <a:p>
            <a:pPr indent="0" lvl="0" marL="0" rtl="0" algn="l">
              <a:lnSpc>
                <a:spcPct val="100000"/>
              </a:lnSpc>
              <a:spcBef>
                <a:spcPts val="0"/>
              </a:spcBef>
              <a:spcAft>
                <a:spcPts val="0"/>
              </a:spcAft>
              <a:buSzPts val="1400"/>
              <a:buNone/>
            </a:pPr>
            <a:r>
              <a:rPr lang="en-US"/>
              <a:t>                                 2. The policy revisions went to the areas and then the schools.</a:t>
            </a:r>
            <a:endParaRPr/>
          </a:p>
          <a:p>
            <a:pPr indent="0" lvl="0" marL="0" rtl="0" algn="l">
              <a:lnSpc>
                <a:spcPct val="100000"/>
              </a:lnSpc>
              <a:spcBef>
                <a:spcPts val="0"/>
              </a:spcBef>
              <a:spcAft>
                <a:spcPts val="0"/>
              </a:spcAft>
              <a:buSzPts val="1400"/>
              <a:buNone/>
            </a:pPr>
            <a:r>
              <a:rPr lang="en-US"/>
              <a:t>                                 3. Recommendations from parents came back to the Area and then to DAC</a:t>
            </a:r>
            <a:endParaRPr/>
          </a:p>
          <a:p>
            <a:pPr indent="0" lvl="0" marL="0" rtl="0" algn="l">
              <a:lnSpc>
                <a:spcPct val="100000"/>
              </a:lnSpc>
              <a:spcBef>
                <a:spcPts val="0"/>
              </a:spcBef>
              <a:spcAft>
                <a:spcPts val="0"/>
              </a:spcAft>
              <a:buSzPts val="1400"/>
              <a:buNone/>
            </a:pPr>
            <a:r>
              <a:rPr lang="en-US"/>
              <a:t>                                 4. A recommendation was made by DAC to have the parents have the ability to email the attendance clerk instead of having to call in.</a:t>
            </a:r>
            <a:endParaRPr/>
          </a:p>
          <a:p>
            <a:pPr indent="0" lvl="0" marL="0" rtl="0" algn="l">
              <a:lnSpc>
                <a:spcPct val="100000"/>
              </a:lnSpc>
              <a:spcBef>
                <a:spcPts val="0"/>
              </a:spcBef>
              <a:spcAft>
                <a:spcPts val="0"/>
              </a:spcAft>
              <a:buSzPts val="1400"/>
              <a:buNone/>
            </a:pPr>
            <a:r>
              <a:rPr lang="en-US"/>
              <a:t>                                 5. The end goal was to have more parents notify their school of their child’s absence.</a:t>
            </a:r>
            <a:endParaRPr/>
          </a:p>
        </p:txBody>
      </p:sp>
      <p:sp>
        <p:nvSpPr>
          <p:cNvPr id="520" name="Google Shape;520;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3" name="Google Shape;543;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is the back and forth exchange between parents and the district.  </a:t>
            </a:r>
            <a:endParaRPr/>
          </a:p>
          <a:p>
            <a:pPr indent="0" lvl="0" marL="0" rtl="0" algn="l">
              <a:lnSpc>
                <a:spcPct val="100000"/>
              </a:lnSpc>
              <a:spcBef>
                <a:spcPts val="0"/>
              </a:spcBef>
              <a:spcAft>
                <a:spcPts val="0"/>
              </a:spcAft>
              <a:buSzPts val="1400"/>
              <a:buNone/>
            </a:pPr>
            <a:r>
              <a:rPr lang="en-US"/>
              <a:t>                Because of the diversity of the advisory groups we are able to look at issues through different lenses. (perspectives)</a:t>
            </a:r>
            <a:endParaRPr/>
          </a:p>
        </p:txBody>
      </p:sp>
      <p:sp>
        <p:nvSpPr>
          <p:cNvPr id="175" name="Google Shape;17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 name="Google Shape;22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6" name="Shape 16"/>
        <p:cNvGrpSpPr/>
        <p:nvPr/>
      </p:nvGrpSpPr>
      <p:grpSpPr>
        <a:xfrm>
          <a:off x="0" y="0"/>
          <a:ext cx="0" cy="0"/>
          <a:chOff x="0" y="0"/>
          <a:chExt cx="0" cy="0"/>
        </a:xfrm>
      </p:grpSpPr>
      <p:sp>
        <p:nvSpPr>
          <p:cNvPr id="17" name="Google Shape;17;p55"/>
          <p:cNvSpPr txBox="1"/>
          <p:nvPr>
            <p:ph type="title"/>
          </p:nvPr>
        </p:nvSpPr>
        <p:spPr>
          <a:xfrm>
            <a:off x="7873611" y="1676409"/>
            <a:ext cx="3923999" cy="2436592"/>
          </a:xfrm>
          <a:prstGeom prst="rect">
            <a:avLst/>
          </a:prstGeom>
          <a:noFill/>
          <a:ln>
            <a:noFill/>
          </a:ln>
        </p:spPr>
        <p:txBody>
          <a:bodyPr anchorCtr="0" anchor="b" bIns="0" lIns="0" spcFirstLastPara="1" rIns="0" wrap="square" tIns="0">
            <a:noAutofit/>
          </a:bodyPr>
          <a:lstStyle>
            <a:lvl1pPr lvl="0" algn="l">
              <a:lnSpc>
                <a:spcPct val="70000"/>
              </a:lnSpc>
              <a:spcBef>
                <a:spcPts val="0"/>
              </a:spcBef>
              <a:spcAft>
                <a:spcPts val="0"/>
              </a:spcAft>
              <a:buClr>
                <a:schemeClr val="lt1"/>
              </a:buClr>
              <a:buSzPts val="72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5"/>
          <p:cNvSpPr txBox="1"/>
          <p:nvPr>
            <p:ph idx="1" type="body"/>
          </p:nvPr>
        </p:nvSpPr>
        <p:spPr>
          <a:xfrm>
            <a:off x="7873612" y="4611901"/>
            <a:ext cx="3924000" cy="6840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19" name="Google Shape;19;p55"/>
          <p:cNvCxnSpPr/>
          <p:nvPr/>
        </p:nvCxnSpPr>
        <p:spPr>
          <a:xfrm>
            <a:off x="7874732" y="4373775"/>
            <a:ext cx="3924000" cy="0"/>
          </a:xfrm>
          <a:prstGeom prst="straightConnector1">
            <a:avLst/>
          </a:prstGeom>
          <a:noFill/>
          <a:ln cap="flat" cmpd="sng" w="63500">
            <a:solidFill>
              <a:schemeClr val="accent2"/>
            </a:solidFill>
            <a:prstDash val="solid"/>
            <a:round/>
            <a:headEnd len="sm" w="sm" type="none"/>
            <a:tailEnd len="sm" w="sm" type="none"/>
          </a:ln>
        </p:spPr>
      </p:cxnSp>
      <p:sp>
        <p:nvSpPr>
          <p:cNvPr id="20" name="Google Shape;20;p55"/>
          <p:cNvSpPr/>
          <p:nvPr/>
        </p:nvSpPr>
        <p:spPr>
          <a:xfrm>
            <a:off x="0" y="1"/>
            <a:ext cx="7512000" cy="6721472"/>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5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
        <p:nvSpPr>
          <p:cNvPr id="22" name="Google Shape;22;p55"/>
          <p:cNvSpPr/>
          <p:nvPr>
            <p:ph idx="2" type="pic"/>
          </p:nvPr>
        </p:nvSpPr>
        <p:spPr>
          <a:xfrm>
            <a:off x="-1" y="0"/>
            <a:ext cx="7512001" cy="6727855"/>
          </a:xfrm>
          <a:prstGeom prst="rect">
            <a:avLst/>
          </a:prstGeom>
          <a:solidFill>
            <a:srgbClr val="262626"/>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92" name="Shape 92"/>
        <p:cNvGrpSpPr/>
        <p:nvPr/>
      </p:nvGrpSpPr>
      <p:grpSpPr>
        <a:xfrm>
          <a:off x="0" y="0"/>
          <a:ext cx="0" cy="0"/>
          <a:chOff x="0" y="0"/>
          <a:chExt cx="0" cy="0"/>
        </a:xfrm>
      </p:grpSpPr>
      <p:sp>
        <p:nvSpPr>
          <p:cNvPr id="93" name="Google Shape;93;p64"/>
          <p:cNvSpPr txBox="1"/>
          <p:nvPr>
            <p:ph type="title"/>
          </p:nvPr>
        </p:nvSpPr>
        <p:spPr>
          <a:xfrm>
            <a:off x="7873611" y="1676409"/>
            <a:ext cx="3923999" cy="2436592"/>
          </a:xfrm>
          <a:prstGeom prst="rect">
            <a:avLst/>
          </a:prstGeom>
          <a:noFill/>
          <a:ln>
            <a:noFill/>
          </a:ln>
        </p:spPr>
        <p:txBody>
          <a:bodyPr anchorCtr="0" anchor="b" bIns="0" lIns="0" spcFirstLastPara="1" rIns="0" wrap="square" tIns="0">
            <a:noAutofit/>
          </a:bodyPr>
          <a:lstStyle>
            <a:lvl1pPr lvl="0" algn="l">
              <a:lnSpc>
                <a:spcPct val="70000"/>
              </a:lnSpc>
              <a:spcBef>
                <a:spcPts val="0"/>
              </a:spcBef>
              <a:spcAft>
                <a:spcPts val="0"/>
              </a:spcAft>
              <a:buClr>
                <a:schemeClr val="lt1"/>
              </a:buClr>
              <a:buSzPts val="72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64"/>
          <p:cNvSpPr txBox="1"/>
          <p:nvPr>
            <p:ph idx="1" type="body"/>
          </p:nvPr>
        </p:nvSpPr>
        <p:spPr>
          <a:xfrm>
            <a:off x="7873612" y="4611901"/>
            <a:ext cx="3924000" cy="6840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95" name="Google Shape;95;p64"/>
          <p:cNvCxnSpPr/>
          <p:nvPr/>
        </p:nvCxnSpPr>
        <p:spPr>
          <a:xfrm>
            <a:off x="7874732" y="4373775"/>
            <a:ext cx="3924000" cy="0"/>
          </a:xfrm>
          <a:prstGeom prst="straightConnector1">
            <a:avLst/>
          </a:prstGeom>
          <a:noFill/>
          <a:ln cap="flat" cmpd="sng" w="63500">
            <a:solidFill>
              <a:schemeClr val="accent2"/>
            </a:solidFill>
            <a:prstDash val="solid"/>
            <a:round/>
            <a:headEnd len="sm" w="sm" type="none"/>
            <a:tailEnd len="sm" w="sm" type="none"/>
          </a:ln>
        </p:spPr>
      </p:cxnSp>
      <p:sp>
        <p:nvSpPr>
          <p:cNvPr id="96" name="Google Shape;96;p64"/>
          <p:cNvSpPr/>
          <p:nvPr/>
        </p:nvSpPr>
        <p:spPr>
          <a:xfrm>
            <a:off x="0" y="1"/>
            <a:ext cx="7512000" cy="6721472"/>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64"/>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Horizontal 3">
  <p:cSld name="Title and Content - Horizontal 3">
    <p:spTree>
      <p:nvGrpSpPr>
        <p:cNvPr id="98" name="Shape 98"/>
        <p:cNvGrpSpPr/>
        <p:nvPr/>
      </p:nvGrpSpPr>
      <p:grpSpPr>
        <a:xfrm>
          <a:off x="0" y="0"/>
          <a:ext cx="0" cy="0"/>
          <a:chOff x="0" y="0"/>
          <a:chExt cx="0" cy="0"/>
        </a:xfrm>
      </p:grpSpPr>
      <p:sp>
        <p:nvSpPr>
          <p:cNvPr id="99" name="Google Shape;99;p6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
        <p:nvSpPr>
          <p:cNvPr id="100" name="Google Shape;100;p65"/>
          <p:cNvSpPr txBox="1"/>
          <p:nvPr>
            <p:ph idx="1" type="body"/>
          </p:nvPr>
        </p:nvSpPr>
        <p:spPr>
          <a:xfrm>
            <a:off x="4705350" y="611076"/>
            <a:ext cx="6648448" cy="5738923"/>
          </a:xfrm>
          <a:prstGeom prst="rect">
            <a:avLst/>
          </a:prstGeom>
          <a:noFill/>
          <a:ln>
            <a:noFill/>
          </a:ln>
        </p:spPr>
        <p:txBody>
          <a:bodyPr anchorCtr="0" anchor="t" bIns="108000" lIns="108000" spcFirstLastPara="1" rIns="108000" wrap="square" tIns="1080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65"/>
          <p:cNvSpPr txBox="1"/>
          <p:nvPr>
            <p:ph type="title"/>
          </p:nvPr>
        </p:nvSpPr>
        <p:spPr>
          <a:xfrm>
            <a:off x="838200" y="611076"/>
            <a:ext cx="3440502" cy="2064769"/>
          </a:xfrm>
          <a:prstGeom prst="rect">
            <a:avLst/>
          </a:prstGeom>
          <a:solidFill>
            <a:srgbClr val="0B5968"/>
          </a:solidFill>
          <a:ln>
            <a:noFill/>
          </a:ln>
        </p:spPr>
        <p:txBody>
          <a:bodyPr anchorCtr="0" anchor="t" bIns="108000" lIns="91425" spcFirstLastPara="1" rIns="91425" wrap="square" tIns="108000">
            <a:spAutoFit/>
          </a:bodyPr>
          <a:lstStyle>
            <a:lvl1pPr lvl="0" algn="l">
              <a:lnSpc>
                <a:spcPct val="100000"/>
              </a:lnSpc>
              <a:spcBef>
                <a:spcPts val="0"/>
              </a:spcBef>
              <a:spcAft>
                <a:spcPts val="0"/>
              </a:spcAft>
              <a:buClr>
                <a:schemeClr val="lt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66"/>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6" name="Shape 106"/>
        <p:cNvGrpSpPr/>
        <p:nvPr/>
      </p:nvGrpSpPr>
      <p:grpSpPr>
        <a:xfrm>
          <a:off x="0" y="0"/>
          <a:ext cx="0" cy="0"/>
          <a:chOff x="0" y="0"/>
          <a:chExt cx="0" cy="0"/>
        </a:xfrm>
      </p:grpSpPr>
      <p:sp>
        <p:nvSpPr>
          <p:cNvPr id="107" name="Google Shape;107;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67"/>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1" name="Shape 111"/>
        <p:cNvGrpSpPr/>
        <p:nvPr/>
      </p:nvGrpSpPr>
      <p:grpSpPr>
        <a:xfrm>
          <a:off x="0" y="0"/>
          <a:ext cx="0" cy="0"/>
          <a:chOff x="0" y="0"/>
          <a:chExt cx="0" cy="0"/>
        </a:xfrm>
      </p:grpSpPr>
      <p:sp>
        <p:nvSpPr>
          <p:cNvPr id="112" name="Google Shape;112;p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4" name="Google Shape;114;p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6" name="Google Shape;116;p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68"/>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8" name="Shape 118"/>
        <p:cNvGrpSpPr/>
        <p:nvPr/>
      </p:nvGrpSpPr>
      <p:grpSpPr>
        <a:xfrm>
          <a:off x="0" y="0"/>
          <a:ext cx="0" cy="0"/>
          <a:chOff x="0" y="0"/>
          <a:chExt cx="0" cy="0"/>
        </a:xfrm>
      </p:grpSpPr>
      <p:sp>
        <p:nvSpPr>
          <p:cNvPr id="119" name="Google Shape;119;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69"/>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1" name="Shape 121"/>
        <p:cNvGrpSpPr/>
        <p:nvPr/>
      </p:nvGrpSpPr>
      <p:grpSpPr>
        <a:xfrm>
          <a:off x="0" y="0"/>
          <a:ext cx="0" cy="0"/>
          <a:chOff x="0" y="0"/>
          <a:chExt cx="0" cy="0"/>
        </a:xfrm>
      </p:grpSpPr>
      <p:sp>
        <p:nvSpPr>
          <p:cNvPr id="122" name="Google Shape;122;p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24" name="Google Shape;124;p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5" name="Google Shape;125;p70"/>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Horizontal 1" type="obj">
  <p:cSld name="OBJECT">
    <p:spTree>
      <p:nvGrpSpPr>
        <p:cNvPr id="23" name="Shape 23"/>
        <p:cNvGrpSpPr/>
        <p:nvPr/>
      </p:nvGrpSpPr>
      <p:grpSpPr>
        <a:xfrm>
          <a:off x="0" y="0"/>
          <a:ext cx="0" cy="0"/>
          <a:chOff x="0" y="0"/>
          <a:chExt cx="0" cy="0"/>
        </a:xfrm>
      </p:grpSpPr>
      <p:sp>
        <p:nvSpPr>
          <p:cNvPr id="24" name="Google Shape;24;p56"/>
          <p:cNvSpPr txBox="1"/>
          <p:nvPr>
            <p:ph type="title"/>
          </p:nvPr>
        </p:nvSpPr>
        <p:spPr>
          <a:xfrm>
            <a:off x="0" y="1"/>
            <a:ext cx="4305300" cy="6721472"/>
          </a:xfrm>
          <a:prstGeom prst="rect">
            <a:avLst/>
          </a:prstGeom>
          <a:gradFill>
            <a:gsLst>
              <a:gs pos="0">
                <a:srgbClr val="262626"/>
              </a:gs>
              <a:gs pos="1000">
                <a:srgbClr val="262626"/>
              </a:gs>
              <a:gs pos="100000">
                <a:srgbClr val="0B5968"/>
              </a:gs>
            </a:gsLst>
            <a:lin ang="12600000" scaled="0"/>
          </a:gradFill>
          <a:ln>
            <a:noFill/>
          </a:ln>
        </p:spPr>
        <p:txBody>
          <a:bodyPr anchorCtr="0" anchor="ctr" bIns="0" lIns="396000" spcFirstLastPara="1" rIns="396000" wrap="square" tIns="0">
            <a:noAutofit/>
          </a:bodyPr>
          <a:lstStyle>
            <a:lvl1pPr lvl="0" algn="r">
              <a:lnSpc>
                <a:spcPct val="70000"/>
              </a:lnSpc>
              <a:spcBef>
                <a:spcPts val="0"/>
              </a:spcBef>
              <a:spcAft>
                <a:spcPts val="0"/>
              </a:spcAft>
              <a:buClr>
                <a:schemeClr val="lt1"/>
              </a:buClr>
              <a:buSzPts val="5200"/>
              <a:buFont typeface="Calibri"/>
              <a:buNone/>
              <a:defRPr b="0" sz="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56"/>
          <p:cNvSpPr txBox="1"/>
          <p:nvPr>
            <p:ph idx="1" type="body"/>
          </p:nvPr>
        </p:nvSpPr>
        <p:spPr>
          <a:xfrm>
            <a:off x="4705350" y="365124"/>
            <a:ext cx="6648448" cy="5984875"/>
          </a:xfrm>
          <a:prstGeom prst="rect">
            <a:avLst/>
          </a:prstGeom>
          <a:noFill/>
          <a:ln>
            <a:noFill/>
          </a:ln>
        </p:spPr>
        <p:txBody>
          <a:bodyPr anchorCtr="0" anchor="ctr" bIns="108000" lIns="108000" spcFirstLastPara="1" rIns="108000" wrap="square" tIns="1080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56"/>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Horizontal 2">
  <p:cSld name="Title and Content - Horizontal 2">
    <p:spTree>
      <p:nvGrpSpPr>
        <p:cNvPr id="27" name="Shape 27"/>
        <p:cNvGrpSpPr/>
        <p:nvPr/>
      </p:nvGrpSpPr>
      <p:grpSpPr>
        <a:xfrm>
          <a:off x="0" y="0"/>
          <a:ext cx="0" cy="0"/>
          <a:chOff x="0" y="0"/>
          <a:chExt cx="0" cy="0"/>
        </a:xfrm>
      </p:grpSpPr>
      <p:sp>
        <p:nvSpPr>
          <p:cNvPr id="28" name="Google Shape;28;p57"/>
          <p:cNvSpPr txBox="1"/>
          <p:nvPr>
            <p:ph type="title"/>
          </p:nvPr>
        </p:nvSpPr>
        <p:spPr>
          <a:xfrm>
            <a:off x="7512000" y="0"/>
            <a:ext cx="4680000" cy="6721473"/>
          </a:xfrm>
          <a:prstGeom prst="rect">
            <a:avLst/>
          </a:prstGeom>
          <a:gradFill>
            <a:gsLst>
              <a:gs pos="0">
                <a:srgbClr val="262626"/>
              </a:gs>
              <a:gs pos="1000">
                <a:srgbClr val="262626"/>
              </a:gs>
              <a:gs pos="100000">
                <a:srgbClr val="0B5968"/>
              </a:gs>
            </a:gsLst>
            <a:lin ang="12600000" scaled="0"/>
          </a:gradFill>
          <a:ln>
            <a:noFill/>
          </a:ln>
        </p:spPr>
        <p:txBody>
          <a:bodyPr anchorCtr="0" anchor="ctr" bIns="45700" lIns="396000" spcFirstLastPara="1" rIns="396000" wrap="square" tIns="45700">
            <a:normAutofit/>
          </a:bodyPr>
          <a:lstStyle>
            <a:lvl1pPr lvl="0" algn="l">
              <a:lnSpc>
                <a:spcPct val="70000"/>
              </a:lnSpc>
              <a:spcBef>
                <a:spcPts val="0"/>
              </a:spcBef>
              <a:spcAft>
                <a:spcPts val="0"/>
              </a:spcAft>
              <a:buClr>
                <a:schemeClr val="lt1"/>
              </a:buClr>
              <a:buSzPts val="5200"/>
              <a:buFont typeface="Calibri"/>
              <a:buNone/>
              <a:defRPr sz="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7"/>
          <p:cNvSpPr txBox="1"/>
          <p:nvPr>
            <p:ph idx="1" type="body"/>
          </p:nvPr>
        </p:nvSpPr>
        <p:spPr>
          <a:xfrm>
            <a:off x="838200" y="365124"/>
            <a:ext cx="6156323" cy="5984875"/>
          </a:xfrm>
          <a:prstGeom prst="rect">
            <a:avLst/>
          </a:prstGeom>
          <a:noFill/>
          <a:ln>
            <a:noFill/>
          </a:ln>
        </p:spPr>
        <p:txBody>
          <a:bodyPr anchorCtr="0" anchor="ctr" bIns="108000" lIns="108000" spcFirstLastPara="1" rIns="108000" wrap="square" tIns="1080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7"/>
          <p:cNvSpPr txBox="1"/>
          <p:nvPr>
            <p:ph idx="12" type="sldNum"/>
          </p:nvPr>
        </p:nvSpPr>
        <p:spPr>
          <a:xfrm>
            <a:off x="11353800" y="6361475"/>
            <a:ext cx="838200" cy="360000"/>
          </a:xfrm>
          <a:prstGeom prst="rect">
            <a:avLst/>
          </a:prstGeom>
          <a:solidFill>
            <a:srgbClr val="D8D8D8"/>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262626"/>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solidFill>
          <a:srgbClr val="0C0C0C"/>
        </a:solidFill>
      </p:bgPr>
    </p:bg>
    <p:spTree>
      <p:nvGrpSpPr>
        <p:cNvPr id="31" name="Shape 31"/>
        <p:cNvGrpSpPr/>
        <p:nvPr/>
      </p:nvGrpSpPr>
      <p:grpSpPr>
        <a:xfrm>
          <a:off x="0" y="0"/>
          <a:ext cx="0" cy="0"/>
          <a:chOff x="0" y="0"/>
          <a:chExt cx="0" cy="0"/>
        </a:xfrm>
      </p:grpSpPr>
      <p:sp>
        <p:nvSpPr>
          <p:cNvPr id="32" name="Google Shape;32;p58"/>
          <p:cNvSpPr txBox="1"/>
          <p:nvPr>
            <p:ph type="title"/>
          </p:nvPr>
        </p:nvSpPr>
        <p:spPr>
          <a:xfrm>
            <a:off x="838200" y="611076"/>
            <a:ext cx="6273800" cy="833663"/>
          </a:xfrm>
          <a:prstGeom prst="rect">
            <a:avLst/>
          </a:prstGeom>
          <a:solidFill>
            <a:srgbClr val="0B5968"/>
          </a:solidFill>
          <a:ln>
            <a:noFill/>
          </a:ln>
        </p:spPr>
        <p:txBody>
          <a:bodyPr anchorCtr="0" anchor="ctr" bIns="108000" lIns="91425" spcFirstLastPara="1" rIns="91425" wrap="square" tIns="108000">
            <a:spAutoFit/>
          </a:bodyPr>
          <a:lstStyle>
            <a:lvl1pPr lvl="0" algn="l">
              <a:lnSpc>
                <a:spcPct val="100000"/>
              </a:lnSpc>
              <a:spcBef>
                <a:spcPts val="0"/>
              </a:spcBef>
              <a:spcAft>
                <a:spcPts val="0"/>
              </a:spcAft>
              <a:buClr>
                <a:schemeClr val="lt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8"/>
          <p:cNvSpPr txBox="1"/>
          <p:nvPr>
            <p:ph idx="1" type="body"/>
          </p:nvPr>
        </p:nvSpPr>
        <p:spPr>
          <a:xfrm>
            <a:off x="838200" y="1825625"/>
            <a:ext cx="62738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58"/>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Right">
  <p:cSld name="Title and Content Right">
    <p:spTree>
      <p:nvGrpSpPr>
        <p:cNvPr id="35" name="Shape 35"/>
        <p:cNvGrpSpPr/>
        <p:nvPr/>
      </p:nvGrpSpPr>
      <p:grpSpPr>
        <a:xfrm>
          <a:off x="0" y="0"/>
          <a:ext cx="0" cy="0"/>
          <a:chOff x="0" y="0"/>
          <a:chExt cx="0" cy="0"/>
        </a:xfrm>
      </p:grpSpPr>
      <p:sp>
        <p:nvSpPr>
          <p:cNvPr id="36" name="Google Shape;36;p59"/>
          <p:cNvSpPr/>
          <p:nvPr>
            <p:ph idx="2" type="pic"/>
          </p:nvPr>
        </p:nvSpPr>
        <p:spPr>
          <a:xfrm>
            <a:off x="0" y="0"/>
            <a:ext cx="6305550" cy="6721475"/>
          </a:xfrm>
          <a:prstGeom prst="rect">
            <a:avLst/>
          </a:prstGeom>
          <a:noFill/>
          <a:ln>
            <a:noFill/>
          </a:ln>
        </p:spPr>
      </p:sp>
      <p:sp>
        <p:nvSpPr>
          <p:cNvPr id="37" name="Google Shape;37;p59"/>
          <p:cNvSpPr txBox="1"/>
          <p:nvPr>
            <p:ph type="title"/>
          </p:nvPr>
        </p:nvSpPr>
        <p:spPr>
          <a:xfrm>
            <a:off x="6657974" y="611077"/>
            <a:ext cx="4695825" cy="833663"/>
          </a:xfrm>
          <a:prstGeom prst="rect">
            <a:avLst/>
          </a:prstGeom>
          <a:solidFill>
            <a:srgbClr val="0B5968"/>
          </a:solidFill>
          <a:ln>
            <a:noFill/>
          </a:ln>
        </p:spPr>
        <p:txBody>
          <a:bodyPr anchorCtr="0" anchor="ctr" bIns="108000" lIns="91425" spcFirstLastPara="1" rIns="91425" wrap="square" tIns="108000">
            <a:spAutoFit/>
          </a:bodyPr>
          <a:lstStyle>
            <a:lvl1pPr lvl="0" algn="l">
              <a:lnSpc>
                <a:spcPct val="100000"/>
              </a:lnSpc>
              <a:spcBef>
                <a:spcPts val="0"/>
              </a:spcBef>
              <a:spcAft>
                <a:spcPts val="0"/>
              </a:spcAft>
              <a:buClr>
                <a:schemeClr val="lt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9"/>
          <p:cNvSpPr txBox="1"/>
          <p:nvPr>
            <p:ph idx="1" type="body"/>
          </p:nvPr>
        </p:nvSpPr>
        <p:spPr>
          <a:xfrm>
            <a:off x="6657974" y="1825625"/>
            <a:ext cx="4695826"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59"/>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Wide">
  <p:cSld name="Title and Content Wide">
    <p:bg>
      <p:bgPr>
        <a:solidFill>
          <a:srgbClr val="0C0C0C"/>
        </a:solidFill>
      </p:bgPr>
    </p:bg>
    <p:spTree>
      <p:nvGrpSpPr>
        <p:cNvPr id="40" name="Shape 40"/>
        <p:cNvGrpSpPr/>
        <p:nvPr/>
      </p:nvGrpSpPr>
      <p:grpSpPr>
        <a:xfrm>
          <a:off x="0" y="0"/>
          <a:ext cx="0" cy="0"/>
          <a:chOff x="0" y="0"/>
          <a:chExt cx="0" cy="0"/>
        </a:xfrm>
      </p:grpSpPr>
      <p:sp>
        <p:nvSpPr>
          <p:cNvPr id="41" name="Google Shape;41;p60"/>
          <p:cNvSpPr txBox="1"/>
          <p:nvPr>
            <p:ph type="title"/>
          </p:nvPr>
        </p:nvSpPr>
        <p:spPr>
          <a:xfrm>
            <a:off x="838200" y="611077"/>
            <a:ext cx="6273800" cy="833663"/>
          </a:xfrm>
          <a:prstGeom prst="rect">
            <a:avLst/>
          </a:prstGeom>
          <a:solidFill>
            <a:srgbClr val="0B5968"/>
          </a:solidFill>
          <a:ln>
            <a:noFill/>
          </a:ln>
        </p:spPr>
        <p:txBody>
          <a:bodyPr anchorCtr="0" anchor="ctr" bIns="108000" lIns="91425" spcFirstLastPara="1" rIns="91425" wrap="square" tIns="108000">
            <a:spAutoFit/>
          </a:bodyPr>
          <a:lstStyle>
            <a:lvl1pPr lvl="0" algn="l">
              <a:lnSpc>
                <a:spcPct val="90000"/>
              </a:lnSpc>
              <a:spcBef>
                <a:spcPts val="0"/>
              </a:spcBef>
              <a:spcAft>
                <a:spcPts val="0"/>
              </a:spcAft>
              <a:buClr>
                <a:schemeClr val="lt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SzPts val="2000"/>
              <a:buChar char="▪"/>
              <a:defRPr sz="2000"/>
            </a:lvl1pPr>
            <a:lvl2pPr indent="-342900" lvl="1" marL="914400" algn="l">
              <a:lnSpc>
                <a:spcPct val="90000"/>
              </a:lnSpc>
              <a:spcBef>
                <a:spcPts val="500"/>
              </a:spcBef>
              <a:spcAft>
                <a:spcPts val="0"/>
              </a:spcAft>
              <a:buClr>
                <a:schemeClr val="lt1"/>
              </a:buClr>
              <a:buSzPts val="1800"/>
              <a:buChar char="▪"/>
              <a:defRPr sz="1800"/>
            </a:lvl2pPr>
            <a:lvl3pPr indent="-330200" lvl="2" marL="1371600" algn="l">
              <a:lnSpc>
                <a:spcPct val="90000"/>
              </a:lnSpc>
              <a:spcBef>
                <a:spcPts val="500"/>
              </a:spcBef>
              <a:spcAft>
                <a:spcPts val="0"/>
              </a:spcAft>
              <a:buClr>
                <a:schemeClr val="lt1"/>
              </a:buClr>
              <a:buSzPts val="1600"/>
              <a:buChar char="▪"/>
              <a:defRPr sz="1600"/>
            </a:lvl3pPr>
            <a:lvl4pPr indent="-317500" lvl="3" marL="1828800" algn="l">
              <a:lnSpc>
                <a:spcPct val="90000"/>
              </a:lnSpc>
              <a:spcBef>
                <a:spcPts val="500"/>
              </a:spcBef>
              <a:spcAft>
                <a:spcPts val="0"/>
              </a:spcAft>
              <a:buClr>
                <a:schemeClr val="lt1"/>
              </a:buClr>
              <a:buSzPts val="1400"/>
              <a:buChar char="▪"/>
              <a:defRPr sz="1400"/>
            </a:lvl4pPr>
            <a:lvl5pPr indent="-317500" lvl="4" marL="2286000" algn="l">
              <a:lnSpc>
                <a:spcPct val="90000"/>
              </a:lnSpc>
              <a:spcBef>
                <a:spcPts val="500"/>
              </a:spcBef>
              <a:spcAft>
                <a:spcPts val="0"/>
              </a:spcAft>
              <a:buClr>
                <a:schemeClr val="lt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60"/>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44" name="Shape 44"/>
        <p:cNvGrpSpPr/>
        <p:nvPr/>
      </p:nvGrpSpPr>
      <p:grpSpPr>
        <a:xfrm>
          <a:off x="0" y="0"/>
          <a:ext cx="0" cy="0"/>
          <a:chOff x="0" y="0"/>
          <a:chExt cx="0" cy="0"/>
        </a:xfrm>
      </p:grpSpPr>
      <p:sp>
        <p:nvSpPr>
          <p:cNvPr id="45" name="Google Shape;45;p61"/>
          <p:cNvSpPr txBox="1"/>
          <p:nvPr>
            <p:ph type="ctrTitle"/>
          </p:nvPr>
        </p:nvSpPr>
        <p:spPr>
          <a:xfrm>
            <a:off x="914400" y="2130426"/>
            <a:ext cx="10363200" cy="14700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61"/>
          <p:cNvSpPr txBox="1"/>
          <p:nvPr>
            <p:ph idx="1" type="subTitle"/>
          </p:nvPr>
        </p:nvSpPr>
        <p:spPr>
          <a:xfrm>
            <a:off x="1828800" y="3886200"/>
            <a:ext cx="8534400" cy="1752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a:solidFill>
                  <a:srgbClr val="888888"/>
                </a:solidFill>
              </a:defRPr>
            </a:lvl1pPr>
            <a:lvl2pPr lvl="1" algn="ctr">
              <a:lnSpc>
                <a:spcPct val="90000"/>
              </a:lnSpc>
              <a:spcBef>
                <a:spcPts val="500"/>
              </a:spcBef>
              <a:spcAft>
                <a:spcPts val="0"/>
              </a:spcAft>
              <a:buClr>
                <a:srgbClr val="888888"/>
              </a:buClr>
              <a:buSzPts val="2400"/>
              <a:buNone/>
              <a:defRPr>
                <a:solidFill>
                  <a:srgbClr val="888888"/>
                </a:solidFill>
              </a:defRPr>
            </a:lvl2pPr>
            <a:lvl3pPr lvl="2" algn="ctr">
              <a:lnSpc>
                <a:spcPct val="90000"/>
              </a:lnSpc>
              <a:spcBef>
                <a:spcPts val="500"/>
              </a:spcBef>
              <a:spcAft>
                <a:spcPts val="0"/>
              </a:spcAft>
              <a:buClr>
                <a:srgbClr val="888888"/>
              </a:buClr>
              <a:buSzPts val="2000"/>
              <a:buNone/>
              <a:defRPr>
                <a:solidFill>
                  <a:srgbClr val="888888"/>
                </a:solidFill>
              </a:defRPr>
            </a:lvl3pPr>
            <a:lvl4pPr lvl="3" algn="ctr">
              <a:lnSpc>
                <a:spcPct val="90000"/>
              </a:lnSpc>
              <a:spcBef>
                <a:spcPts val="500"/>
              </a:spcBef>
              <a:spcAft>
                <a:spcPts val="0"/>
              </a:spcAft>
              <a:buClr>
                <a:srgbClr val="888888"/>
              </a:buClr>
              <a:buSzPts val="1800"/>
              <a:buNone/>
              <a:defRPr>
                <a:solidFill>
                  <a:srgbClr val="888888"/>
                </a:solidFill>
              </a:defRPr>
            </a:lvl4pPr>
            <a:lvl5pPr lvl="4" algn="ctr">
              <a:lnSpc>
                <a:spcPct val="90000"/>
              </a:lnSpc>
              <a:spcBef>
                <a:spcPts val="500"/>
              </a:spcBef>
              <a:spcAft>
                <a:spcPts val="0"/>
              </a:spcAft>
              <a:buClr>
                <a:srgbClr val="888888"/>
              </a:buClr>
              <a:buSzPts val="1800"/>
              <a:buNone/>
              <a:defRPr>
                <a:solidFill>
                  <a:srgbClr val="888888"/>
                </a:solidFill>
              </a:defRPr>
            </a:lvl5pPr>
            <a:lvl6pPr lvl="5" algn="ctr">
              <a:lnSpc>
                <a:spcPct val="90000"/>
              </a:lnSpc>
              <a:spcBef>
                <a:spcPts val="500"/>
              </a:spcBef>
              <a:spcAft>
                <a:spcPts val="0"/>
              </a:spcAft>
              <a:buClr>
                <a:srgbClr val="888888"/>
              </a:buClr>
              <a:buSzPts val="1800"/>
              <a:buNone/>
              <a:defRPr>
                <a:solidFill>
                  <a:srgbClr val="888888"/>
                </a:solidFill>
              </a:defRPr>
            </a:lvl6pPr>
            <a:lvl7pPr lvl="6" algn="ctr">
              <a:lnSpc>
                <a:spcPct val="90000"/>
              </a:lnSpc>
              <a:spcBef>
                <a:spcPts val="500"/>
              </a:spcBef>
              <a:spcAft>
                <a:spcPts val="0"/>
              </a:spcAft>
              <a:buClr>
                <a:srgbClr val="888888"/>
              </a:buClr>
              <a:buSzPts val="1800"/>
              <a:buNone/>
              <a:defRPr>
                <a:solidFill>
                  <a:srgbClr val="888888"/>
                </a:solidFill>
              </a:defRPr>
            </a:lvl7pPr>
            <a:lvl8pPr lvl="7" algn="ctr">
              <a:lnSpc>
                <a:spcPct val="90000"/>
              </a:lnSpc>
              <a:spcBef>
                <a:spcPts val="500"/>
              </a:spcBef>
              <a:spcAft>
                <a:spcPts val="0"/>
              </a:spcAft>
              <a:buClr>
                <a:srgbClr val="888888"/>
              </a:buClr>
              <a:buSzPts val="1800"/>
              <a:buNone/>
              <a:defRPr>
                <a:solidFill>
                  <a:srgbClr val="888888"/>
                </a:solidFill>
              </a:defRPr>
            </a:lvl8pPr>
            <a:lvl9pPr lvl="8" algn="ctr">
              <a:lnSpc>
                <a:spcPct val="90000"/>
              </a:lnSpc>
              <a:spcBef>
                <a:spcPts val="500"/>
              </a:spcBef>
              <a:spcAft>
                <a:spcPts val="0"/>
              </a:spcAft>
              <a:buClr>
                <a:srgbClr val="888888"/>
              </a:buClr>
              <a:buSzPts val="1800"/>
              <a:buNone/>
              <a:defRPr>
                <a:solidFill>
                  <a:srgbClr val="888888"/>
                </a:solidFill>
              </a:defRPr>
            </a:lvl9pPr>
          </a:lstStyle>
          <a:p/>
        </p:txBody>
      </p:sp>
      <p:sp>
        <p:nvSpPr>
          <p:cNvPr id="47" name="Google Shape;47;p6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8" name="Google Shape;48;p6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9" name="Google Shape;49;p61"/>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ine Step Process Arrows">
  <p:cSld name="Nine Step Process Arrows">
    <p:spTree>
      <p:nvGrpSpPr>
        <p:cNvPr id="50" name="Shape 50"/>
        <p:cNvGrpSpPr/>
        <p:nvPr/>
      </p:nvGrpSpPr>
      <p:grpSpPr>
        <a:xfrm>
          <a:off x="0" y="0"/>
          <a:ext cx="0" cy="0"/>
          <a:chOff x="0" y="0"/>
          <a:chExt cx="0" cy="0"/>
        </a:xfrm>
      </p:grpSpPr>
      <p:sp>
        <p:nvSpPr>
          <p:cNvPr id="51" name="Google Shape;51;p6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2" name="Google Shape;52;p6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3" name="Google Shape;53;p62"/>
          <p:cNvSpPr/>
          <p:nvPr/>
        </p:nvSpPr>
        <p:spPr>
          <a:xfrm rot="5400000">
            <a:off x="8995312" y="3381329"/>
            <a:ext cx="1285105" cy="3775925"/>
          </a:xfrm>
          <a:custGeom>
            <a:rect b="b" l="l" r="r" t="t"/>
            <a:pathLst>
              <a:path extrusionOk="0" h="3775925" w="1285105">
                <a:moveTo>
                  <a:pt x="0" y="636318"/>
                </a:moveTo>
                <a:lnTo>
                  <a:pt x="1" y="636317"/>
                </a:lnTo>
                <a:lnTo>
                  <a:pt x="1" y="369714"/>
                </a:lnTo>
                <a:lnTo>
                  <a:pt x="0" y="369714"/>
                </a:lnTo>
                <a:lnTo>
                  <a:pt x="642552" y="0"/>
                </a:lnTo>
                <a:lnTo>
                  <a:pt x="1285104" y="369714"/>
                </a:lnTo>
                <a:lnTo>
                  <a:pt x="1285105" y="369714"/>
                </a:lnTo>
                <a:lnTo>
                  <a:pt x="1285105" y="636318"/>
                </a:lnTo>
                <a:lnTo>
                  <a:pt x="1285105" y="3509321"/>
                </a:lnTo>
                <a:lnTo>
                  <a:pt x="1285105" y="3775925"/>
                </a:lnTo>
                <a:lnTo>
                  <a:pt x="1" y="3775925"/>
                </a:lnTo>
                <a:lnTo>
                  <a:pt x="1" y="3509321"/>
                </a:lnTo>
                <a:lnTo>
                  <a:pt x="1" y="63631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62"/>
          <p:cNvSpPr/>
          <p:nvPr/>
        </p:nvSpPr>
        <p:spPr>
          <a:xfrm>
            <a:off x="4341339" y="4626739"/>
            <a:ext cx="3879035" cy="1285104"/>
          </a:xfrm>
          <a:custGeom>
            <a:rect b="b" l="l" r="r" t="t"/>
            <a:pathLst>
              <a:path extrusionOk="0" h="1285104" w="3879035">
                <a:moveTo>
                  <a:pt x="0" y="0"/>
                </a:moveTo>
                <a:lnTo>
                  <a:pt x="3509321" y="0"/>
                </a:lnTo>
                <a:lnTo>
                  <a:pt x="3879035" y="642552"/>
                </a:lnTo>
                <a:lnTo>
                  <a:pt x="3509321" y="1285104"/>
                </a:lnTo>
                <a:lnTo>
                  <a:pt x="0" y="1285104"/>
                </a:lnTo>
                <a:lnTo>
                  <a:pt x="0" y="1285102"/>
                </a:lnTo>
                <a:lnTo>
                  <a:pt x="0" y="2"/>
                </a:lnTo>
                <a:lnTo>
                  <a:pt x="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62"/>
          <p:cNvSpPr/>
          <p:nvPr/>
        </p:nvSpPr>
        <p:spPr>
          <a:xfrm rot="5400000">
            <a:off x="1976101" y="3178846"/>
            <a:ext cx="1590871" cy="3879036"/>
          </a:xfrm>
          <a:custGeom>
            <a:rect b="b" l="l" r="r" t="t"/>
            <a:pathLst>
              <a:path extrusionOk="0" h="3879036" w="1590871">
                <a:moveTo>
                  <a:pt x="305766" y="369714"/>
                </a:moveTo>
                <a:lnTo>
                  <a:pt x="948318" y="0"/>
                </a:lnTo>
                <a:lnTo>
                  <a:pt x="1590870" y="369714"/>
                </a:lnTo>
                <a:lnTo>
                  <a:pt x="1590871" y="369714"/>
                </a:lnTo>
                <a:lnTo>
                  <a:pt x="1590871" y="3664847"/>
                </a:lnTo>
                <a:cubicBezTo>
                  <a:pt x="1590871" y="3783140"/>
                  <a:pt x="1494976" y="3879035"/>
                  <a:pt x="1376683" y="3879035"/>
                </a:cubicBezTo>
                <a:lnTo>
                  <a:pt x="305767" y="3879035"/>
                </a:lnTo>
                <a:lnTo>
                  <a:pt x="305767" y="369714"/>
                </a:lnTo>
                <a:close/>
                <a:moveTo>
                  <a:pt x="0" y="3879036"/>
                </a:moveTo>
                <a:lnTo>
                  <a:pt x="0" y="2593932"/>
                </a:lnTo>
                <a:lnTo>
                  <a:pt x="305766" y="2593932"/>
                </a:lnTo>
                <a:lnTo>
                  <a:pt x="305766" y="387903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62"/>
          <p:cNvSpPr/>
          <p:nvPr/>
        </p:nvSpPr>
        <p:spPr>
          <a:xfrm flipH="1" rot="10800000">
            <a:off x="832017" y="2766945"/>
            <a:ext cx="3509322" cy="1925699"/>
          </a:xfrm>
          <a:custGeom>
            <a:rect b="b" l="l" r="r" t="t"/>
            <a:pathLst>
              <a:path extrusionOk="0" h="1925699" w="3509322">
                <a:moveTo>
                  <a:pt x="1" y="369714"/>
                </a:moveTo>
                <a:lnTo>
                  <a:pt x="1285105" y="369714"/>
                </a:lnTo>
                <a:lnTo>
                  <a:pt x="642553" y="0"/>
                </a:lnTo>
                <a:close/>
                <a:moveTo>
                  <a:pt x="214189" y="1925699"/>
                </a:moveTo>
                <a:lnTo>
                  <a:pt x="3509322" y="1925699"/>
                </a:lnTo>
                <a:lnTo>
                  <a:pt x="3509322" y="640595"/>
                </a:lnTo>
                <a:lnTo>
                  <a:pt x="1285105" y="640595"/>
                </a:lnTo>
                <a:lnTo>
                  <a:pt x="1285105" y="369715"/>
                </a:lnTo>
                <a:lnTo>
                  <a:pt x="0" y="369715"/>
                </a:lnTo>
                <a:lnTo>
                  <a:pt x="0" y="640596"/>
                </a:lnTo>
                <a:lnTo>
                  <a:pt x="1" y="640596"/>
                </a:lnTo>
                <a:lnTo>
                  <a:pt x="1" y="1711511"/>
                </a:lnTo>
                <a:cubicBezTo>
                  <a:pt x="1" y="1829804"/>
                  <a:pt x="95896" y="1925699"/>
                  <a:pt x="214189" y="192569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62"/>
          <p:cNvSpPr/>
          <p:nvPr/>
        </p:nvSpPr>
        <p:spPr>
          <a:xfrm flipH="1">
            <a:off x="3971626" y="2766944"/>
            <a:ext cx="3879035" cy="1285104"/>
          </a:xfrm>
          <a:custGeom>
            <a:rect b="b" l="l" r="r" t="t"/>
            <a:pathLst>
              <a:path extrusionOk="0" h="1285104" w="3879035">
                <a:moveTo>
                  <a:pt x="0" y="0"/>
                </a:moveTo>
                <a:lnTo>
                  <a:pt x="3509321" y="0"/>
                </a:lnTo>
                <a:lnTo>
                  <a:pt x="3879035" y="642552"/>
                </a:lnTo>
                <a:lnTo>
                  <a:pt x="3509321" y="1285104"/>
                </a:lnTo>
                <a:lnTo>
                  <a:pt x="0" y="1285104"/>
                </a:lnTo>
                <a:lnTo>
                  <a:pt x="0" y="1285102"/>
                </a:lnTo>
                <a:lnTo>
                  <a:pt x="0" y="2"/>
                </a:lnTo>
                <a:lnTo>
                  <a:pt x="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62"/>
          <p:cNvSpPr/>
          <p:nvPr/>
        </p:nvSpPr>
        <p:spPr>
          <a:xfrm rot="5400000">
            <a:off x="8633750" y="1325816"/>
            <a:ext cx="1573429" cy="3879036"/>
          </a:xfrm>
          <a:custGeom>
            <a:rect b="b" l="l" r="r" t="t"/>
            <a:pathLst>
              <a:path extrusionOk="0" h="3879036" w="1573429">
                <a:moveTo>
                  <a:pt x="288325" y="3509322"/>
                </a:moveTo>
                <a:lnTo>
                  <a:pt x="288325" y="0"/>
                </a:lnTo>
                <a:lnTo>
                  <a:pt x="1359241" y="0"/>
                </a:lnTo>
                <a:cubicBezTo>
                  <a:pt x="1477534" y="0"/>
                  <a:pt x="1573429" y="95896"/>
                  <a:pt x="1573429" y="214189"/>
                </a:cubicBezTo>
                <a:lnTo>
                  <a:pt x="1573429" y="3509322"/>
                </a:lnTo>
                <a:lnTo>
                  <a:pt x="930877" y="3879036"/>
                </a:lnTo>
                <a:close/>
                <a:moveTo>
                  <a:pt x="0" y="1285105"/>
                </a:moveTo>
                <a:lnTo>
                  <a:pt x="0" y="0"/>
                </a:lnTo>
                <a:lnTo>
                  <a:pt x="288321" y="0"/>
                </a:lnTo>
                <a:lnTo>
                  <a:pt x="288321" y="128510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 name="Google Shape;59;p62"/>
          <p:cNvSpPr/>
          <p:nvPr/>
        </p:nvSpPr>
        <p:spPr>
          <a:xfrm flipH="1" rot="10800000">
            <a:off x="7850662" y="905193"/>
            <a:ext cx="3509321" cy="1943142"/>
          </a:xfrm>
          <a:custGeom>
            <a:rect b="b" l="l" r="r" t="t"/>
            <a:pathLst>
              <a:path extrusionOk="0" h="1943142" w="3509321">
                <a:moveTo>
                  <a:pt x="2224217" y="369714"/>
                </a:moveTo>
                <a:lnTo>
                  <a:pt x="3509321" y="369714"/>
                </a:lnTo>
                <a:lnTo>
                  <a:pt x="2866769" y="0"/>
                </a:lnTo>
                <a:close/>
                <a:moveTo>
                  <a:pt x="2224217" y="658036"/>
                </a:moveTo>
                <a:lnTo>
                  <a:pt x="3509321" y="658036"/>
                </a:lnTo>
                <a:lnTo>
                  <a:pt x="3509321" y="369715"/>
                </a:lnTo>
                <a:lnTo>
                  <a:pt x="2224217" y="369715"/>
                </a:lnTo>
                <a:close/>
                <a:moveTo>
                  <a:pt x="0" y="1943142"/>
                </a:moveTo>
                <a:lnTo>
                  <a:pt x="3295133" y="1943142"/>
                </a:lnTo>
                <a:cubicBezTo>
                  <a:pt x="3413426" y="1943142"/>
                  <a:pt x="3509321" y="1847247"/>
                  <a:pt x="3509321" y="1728954"/>
                </a:cubicBezTo>
                <a:lnTo>
                  <a:pt x="3509321" y="658038"/>
                </a:lnTo>
                <a:lnTo>
                  <a:pt x="0" y="65803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62"/>
          <p:cNvSpPr/>
          <p:nvPr/>
        </p:nvSpPr>
        <p:spPr>
          <a:xfrm>
            <a:off x="4341340" y="905193"/>
            <a:ext cx="3879035" cy="1285104"/>
          </a:xfrm>
          <a:custGeom>
            <a:rect b="b" l="l" r="r" t="t"/>
            <a:pathLst>
              <a:path extrusionOk="0" h="1285104" w="3879035">
                <a:moveTo>
                  <a:pt x="0" y="0"/>
                </a:moveTo>
                <a:lnTo>
                  <a:pt x="3509321" y="0"/>
                </a:lnTo>
                <a:lnTo>
                  <a:pt x="3879035" y="642552"/>
                </a:lnTo>
                <a:lnTo>
                  <a:pt x="3509321" y="1285104"/>
                </a:lnTo>
                <a:lnTo>
                  <a:pt x="0" y="1285104"/>
                </a:lnTo>
                <a:lnTo>
                  <a:pt x="0" y="1285102"/>
                </a:lnTo>
                <a:lnTo>
                  <a:pt x="0" y="2"/>
                </a:lnTo>
                <a:lnTo>
                  <a:pt x="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62"/>
          <p:cNvSpPr/>
          <p:nvPr/>
        </p:nvSpPr>
        <p:spPr>
          <a:xfrm>
            <a:off x="832019" y="905193"/>
            <a:ext cx="3879035" cy="1285104"/>
          </a:xfrm>
          <a:custGeom>
            <a:rect b="b" l="l" r="r" t="t"/>
            <a:pathLst>
              <a:path extrusionOk="0" h="1285104" w="3879035">
                <a:moveTo>
                  <a:pt x="0" y="0"/>
                </a:moveTo>
                <a:lnTo>
                  <a:pt x="3509321" y="0"/>
                </a:lnTo>
                <a:lnTo>
                  <a:pt x="3879035" y="642552"/>
                </a:lnTo>
                <a:lnTo>
                  <a:pt x="3509321" y="1285104"/>
                </a:lnTo>
                <a:lnTo>
                  <a:pt x="0" y="1285104"/>
                </a:lnTo>
                <a:lnTo>
                  <a:pt x="0" y="1285102"/>
                </a:lnTo>
                <a:lnTo>
                  <a:pt x="369713" y="642552"/>
                </a:lnTo>
                <a:lnTo>
                  <a:pt x="0" y="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62"/>
          <p:cNvSpPr txBox="1"/>
          <p:nvPr/>
        </p:nvSpPr>
        <p:spPr>
          <a:xfrm>
            <a:off x="1258033" y="1039913"/>
            <a:ext cx="690387"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344F9D"/>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cxnSp>
        <p:nvCxnSpPr>
          <p:cNvPr id="63" name="Google Shape;63;p62"/>
          <p:cNvCxnSpPr/>
          <p:nvPr/>
        </p:nvCxnSpPr>
        <p:spPr>
          <a:xfrm>
            <a:off x="1938895" y="1068856"/>
            <a:ext cx="0" cy="957779"/>
          </a:xfrm>
          <a:prstGeom prst="straightConnector1">
            <a:avLst/>
          </a:prstGeom>
          <a:noFill/>
          <a:ln cap="flat" cmpd="sng" w="19050">
            <a:solidFill>
              <a:srgbClr val="344F9D"/>
            </a:solidFill>
            <a:prstDash val="solid"/>
            <a:miter lim="8000"/>
            <a:headEnd len="sm" w="sm" type="none"/>
            <a:tailEnd len="sm" w="sm" type="none"/>
          </a:ln>
        </p:spPr>
      </p:cxnSp>
      <p:sp>
        <p:nvSpPr>
          <p:cNvPr id="64" name="Google Shape;64;p62"/>
          <p:cNvSpPr txBox="1"/>
          <p:nvPr/>
        </p:nvSpPr>
        <p:spPr>
          <a:xfrm>
            <a:off x="4743885" y="1039913"/>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5814B7"/>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cxnSp>
        <p:nvCxnSpPr>
          <p:cNvPr id="65" name="Google Shape;65;p62"/>
          <p:cNvCxnSpPr/>
          <p:nvPr/>
        </p:nvCxnSpPr>
        <p:spPr>
          <a:xfrm>
            <a:off x="5514855" y="1068856"/>
            <a:ext cx="0" cy="957779"/>
          </a:xfrm>
          <a:prstGeom prst="straightConnector1">
            <a:avLst/>
          </a:prstGeom>
          <a:noFill/>
          <a:ln cap="flat" cmpd="sng" w="19050">
            <a:solidFill>
              <a:srgbClr val="5814B7"/>
            </a:solidFill>
            <a:prstDash val="solid"/>
            <a:miter lim="8000"/>
            <a:headEnd len="sm" w="sm" type="none"/>
            <a:tailEnd len="sm" w="sm" type="none"/>
          </a:ln>
        </p:spPr>
      </p:cxnSp>
      <p:sp>
        <p:nvSpPr>
          <p:cNvPr id="66" name="Google Shape;66;p62"/>
          <p:cNvSpPr txBox="1"/>
          <p:nvPr/>
        </p:nvSpPr>
        <p:spPr>
          <a:xfrm>
            <a:off x="8220374" y="1039913"/>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87119F"/>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cxnSp>
        <p:nvCxnSpPr>
          <p:cNvPr id="67" name="Google Shape;67;p62"/>
          <p:cNvCxnSpPr/>
          <p:nvPr/>
        </p:nvCxnSpPr>
        <p:spPr>
          <a:xfrm>
            <a:off x="8991344" y="1068856"/>
            <a:ext cx="0" cy="957779"/>
          </a:xfrm>
          <a:prstGeom prst="straightConnector1">
            <a:avLst/>
          </a:prstGeom>
          <a:noFill/>
          <a:ln cap="flat" cmpd="sng" w="19050">
            <a:solidFill>
              <a:srgbClr val="87119F"/>
            </a:solidFill>
            <a:prstDash val="solid"/>
            <a:miter lim="8000"/>
            <a:headEnd len="sm" w="sm" type="none"/>
            <a:tailEnd len="sm" w="sm" type="none"/>
          </a:ln>
        </p:spPr>
      </p:cxnSp>
      <p:sp>
        <p:nvSpPr>
          <p:cNvPr id="68" name="Google Shape;68;p62"/>
          <p:cNvSpPr txBox="1"/>
          <p:nvPr/>
        </p:nvSpPr>
        <p:spPr>
          <a:xfrm>
            <a:off x="928149" y="2897751"/>
            <a:ext cx="690387"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87119F"/>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cxnSp>
        <p:nvCxnSpPr>
          <p:cNvPr id="69" name="Google Shape;69;p62"/>
          <p:cNvCxnSpPr/>
          <p:nvPr/>
        </p:nvCxnSpPr>
        <p:spPr>
          <a:xfrm>
            <a:off x="1609011" y="2926694"/>
            <a:ext cx="0" cy="957779"/>
          </a:xfrm>
          <a:prstGeom prst="straightConnector1">
            <a:avLst/>
          </a:prstGeom>
          <a:noFill/>
          <a:ln cap="flat" cmpd="sng" w="19050">
            <a:solidFill>
              <a:srgbClr val="87119F"/>
            </a:solidFill>
            <a:prstDash val="solid"/>
            <a:miter lim="8000"/>
            <a:headEnd len="sm" w="sm" type="none"/>
            <a:tailEnd len="sm" w="sm" type="none"/>
          </a:ln>
        </p:spPr>
      </p:cxnSp>
      <p:sp>
        <p:nvSpPr>
          <p:cNvPr id="70" name="Google Shape;70;p62"/>
          <p:cNvSpPr txBox="1"/>
          <p:nvPr/>
        </p:nvSpPr>
        <p:spPr>
          <a:xfrm>
            <a:off x="4307389" y="2897751"/>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5814B7"/>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cxnSp>
        <p:nvCxnSpPr>
          <p:cNvPr id="71" name="Google Shape;71;p62"/>
          <p:cNvCxnSpPr/>
          <p:nvPr/>
        </p:nvCxnSpPr>
        <p:spPr>
          <a:xfrm>
            <a:off x="5078359" y="2926694"/>
            <a:ext cx="0" cy="957779"/>
          </a:xfrm>
          <a:prstGeom prst="straightConnector1">
            <a:avLst/>
          </a:prstGeom>
          <a:noFill/>
          <a:ln cap="flat" cmpd="sng" w="19050">
            <a:solidFill>
              <a:srgbClr val="5814B7"/>
            </a:solidFill>
            <a:prstDash val="solid"/>
            <a:miter lim="8000"/>
            <a:headEnd len="sm" w="sm" type="none"/>
            <a:tailEnd len="sm" w="sm" type="none"/>
          </a:ln>
        </p:spPr>
      </p:cxnSp>
      <p:sp>
        <p:nvSpPr>
          <p:cNvPr id="72" name="Google Shape;72;p62"/>
          <p:cNvSpPr txBox="1"/>
          <p:nvPr/>
        </p:nvSpPr>
        <p:spPr>
          <a:xfrm>
            <a:off x="7783878" y="2897751"/>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344F9D"/>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cxnSp>
        <p:nvCxnSpPr>
          <p:cNvPr id="73" name="Google Shape;73;p62"/>
          <p:cNvCxnSpPr/>
          <p:nvPr/>
        </p:nvCxnSpPr>
        <p:spPr>
          <a:xfrm>
            <a:off x="8554848" y="2926694"/>
            <a:ext cx="0" cy="957779"/>
          </a:xfrm>
          <a:prstGeom prst="straightConnector1">
            <a:avLst/>
          </a:prstGeom>
          <a:noFill/>
          <a:ln cap="flat" cmpd="sng" w="19050">
            <a:solidFill>
              <a:srgbClr val="344F9D"/>
            </a:solidFill>
            <a:prstDash val="solid"/>
            <a:miter lim="8000"/>
            <a:headEnd len="sm" w="sm" type="none"/>
            <a:tailEnd len="sm" w="sm" type="none"/>
          </a:ln>
        </p:spPr>
      </p:cxnSp>
      <p:sp>
        <p:nvSpPr>
          <p:cNvPr id="74" name="Google Shape;74;p62"/>
          <p:cNvSpPr txBox="1"/>
          <p:nvPr/>
        </p:nvSpPr>
        <p:spPr>
          <a:xfrm>
            <a:off x="1258033" y="4759502"/>
            <a:ext cx="690387"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344F9D"/>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cxnSp>
        <p:nvCxnSpPr>
          <p:cNvPr id="75" name="Google Shape;75;p62"/>
          <p:cNvCxnSpPr/>
          <p:nvPr/>
        </p:nvCxnSpPr>
        <p:spPr>
          <a:xfrm>
            <a:off x="1938895" y="4788445"/>
            <a:ext cx="0" cy="957779"/>
          </a:xfrm>
          <a:prstGeom prst="straightConnector1">
            <a:avLst/>
          </a:prstGeom>
          <a:noFill/>
          <a:ln cap="flat" cmpd="sng" w="19050">
            <a:solidFill>
              <a:srgbClr val="344F9D"/>
            </a:solidFill>
            <a:prstDash val="solid"/>
            <a:miter lim="8000"/>
            <a:headEnd len="sm" w="sm" type="none"/>
            <a:tailEnd len="sm" w="sm" type="none"/>
          </a:ln>
        </p:spPr>
      </p:cxnSp>
      <p:sp>
        <p:nvSpPr>
          <p:cNvPr id="76" name="Google Shape;76;p62"/>
          <p:cNvSpPr txBox="1"/>
          <p:nvPr/>
        </p:nvSpPr>
        <p:spPr>
          <a:xfrm>
            <a:off x="4743885" y="4759502"/>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5814B7"/>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cxnSp>
        <p:nvCxnSpPr>
          <p:cNvPr id="77" name="Google Shape;77;p62"/>
          <p:cNvCxnSpPr/>
          <p:nvPr/>
        </p:nvCxnSpPr>
        <p:spPr>
          <a:xfrm>
            <a:off x="5514855" y="4788445"/>
            <a:ext cx="0" cy="957779"/>
          </a:xfrm>
          <a:prstGeom prst="straightConnector1">
            <a:avLst/>
          </a:prstGeom>
          <a:noFill/>
          <a:ln cap="flat" cmpd="sng" w="19050">
            <a:solidFill>
              <a:srgbClr val="5814B7"/>
            </a:solidFill>
            <a:prstDash val="solid"/>
            <a:miter lim="8000"/>
            <a:headEnd len="sm" w="sm" type="none"/>
            <a:tailEnd len="sm" w="sm" type="none"/>
          </a:ln>
        </p:spPr>
      </p:cxnSp>
      <p:sp>
        <p:nvSpPr>
          <p:cNvPr id="78" name="Google Shape;78;p62"/>
          <p:cNvSpPr txBox="1"/>
          <p:nvPr/>
        </p:nvSpPr>
        <p:spPr>
          <a:xfrm>
            <a:off x="8220374" y="4759502"/>
            <a:ext cx="770970" cy="101566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600"/>
              <a:buFont typeface="Arial"/>
              <a:buNone/>
            </a:pPr>
            <a:r>
              <a:rPr b="0" i="0" lang="en-US" sz="6600" u="none" cap="none" strike="noStrike">
                <a:solidFill>
                  <a:srgbClr val="87119F"/>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cxnSp>
        <p:nvCxnSpPr>
          <p:cNvPr id="79" name="Google Shape;79;p62"/>
          <p:cNvCxnSpPr/>
          <p:nvPr/>
        </p:nvCxnSpPr>
        <p:spPr>
          <a:xfrm>
            <a:off x="8991344" y="4788445"/>
            <a:ext cx="0" cy="957779"/>
          </a:xfrm>
          <a:prstGeom prst="straightConnector1">
            <a:avLst/>
          </a:prstGeom>
          <a:noFill/>
          <a:ln cap="flat" cmpd="sng" w="19050">
            <a:solidFill>
              <a:srgbClr val="87119F"/>
            </a:solidFill>
            <a:prstDash val="solid"/>
            <a:miter lim="8000"/>
            <a:headEnd len="sm" w="sm" type="none"/>
            <a:tailEnd len="sm" w="sm" type="none"/>
          </a:ln>
        </p:spPr>
      </p:cxnSp>
      <p:sp>
        <p:nvSpPr>
          <p:cNvPr id="80" name="Google Shape;80;p62"/>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1" name="Google Shape;81;p62"/>
          <p:cNvSpPr txBox="1"/>
          <p:nvPr>
            <p:ph idx="1" type="body"/>
          </p:nvPr>
        </p:nvSpPr>
        <p:spPr>
          <a:xfrm>
            <a:off x="2037749" y="1068856"/>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2" name="Google Shape;82;p62"/>
          <p:cNvSpPr txBox="1"/>
          <p:nvPr>
            <p:ph idx="2" type="body"/>
          </p:nvPr>
        </p:nvSpPr>
        <p:spPr>
          <a:xfrm>
            <a:off x="5613710" y="1068856"/>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3" name="Google Shape;83;p62"/>
          <p:cNvSpPr txBox="1"/>
          <p:nvPr>
            <p:ph idx="3" type="body"/>
          </p:nvPr>
        </p:nvSpPr>
        <p:spPr>
          <a:xfrm>
            <a:off x="9090199" y="1068856"/>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4" name="Google Shape;84;p62"/>
          <p:cNvSpPr txBox="1"/>
          <p:nvPr>
            <p:ph idx="4" type="body"/>
          </p:nvPr>
        </p:nvSpPr>
        <p:spPr>
          <a:xfrm>
            <a:off x="8653704" y="2926693"/>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5" name="Google Shape;85;p62"/>
          <p:cNvSpPr txBox="1"/>
          <p:nvPr>
            <p:ph idx="5" type="body"/>
          </p:nvPr>
        </p:nvSpPr>
        <p:spPr>
          <a:xfrm>
            <a:off x="5177214" y="2926693"/>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6" name="Google Shape;86;p62"/>
          <p:cNvSpPr txBox="1"/>
          <p:nvPr>
            <p:ph idx="6" type="body"/>
          </p:nvPr>
        </p:nvSpPr>
        <p:spPr>
          <a:xfrm>
            <a:off x="1707866" y="2926693"/>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7" name="Google Shape;87;p62"/>
          <p:cNvSpPr txBox="1"/>
          <p:nvPr>
            <p:ph idx="7" type="body"/>
          </p:nvPr>
        </p:nvSpPr>
        <p:spPr>
          <a:xfrm>
            <a:off x="2037749" y="4788445"/>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8" name="Google Shape;88;p62"/>
          <p:cNvSpPr txBox="1"/>
          <p:nvPr>
            <p:ph idx="8" type="body"/>
          </p:nvPr>
        </p:nvSpPr>
        <p:spPr>
          <a:xfrm>
            <a:off x="5613710" y="4788445"/>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89" name="Google Shape;89;p62"/>
          <p:cNvSpPr txBox="1"/>
          <p:nvPr>
            <p:ph idx="9" type="body"/>
          </p:nvPr>
        </p:nvSpPr>
        <p:spPr>
          <a:xfrm>
            <a:off x="9090199" y="4788445"/>
            <a:ext cx="2103120" cy="9577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400"/>
              <a:buNone/>
              <a:defRPr sz="1400"/>
            </a:lvl3pPr>
            <a:lvl4pPr indent="-228600" lvl="3" marL="1828800" algn="l">
              <a:lnSpc>
                <a:spcPct val="90000"/>
              </a:lnSpc>
              <a:spcBef>
                <a:spcPts val="500"/>
              </a:spcBef>
              <a:spcAft>
                <a:spcPts val="0"/>
              </a:spcAft>
              <a:buClr>
                <a:schemeClr val="lt1"/>
              </a:buClr>
              <a:buSzPts val="1400"/>
              <a:buNone/>
              <a:defRPr sz="1400"/>
            </a:lvl4pPr>
            <a:lvl5pPr indent="-228600" lvl="4" marL="2286000" algn="l">
              <a:lnSpc>
                <a:spcPct val="90000"/>
              </a:lnSpc>
              <a:spcBef>
                <a:spcPts val="500"/>
              </a:spcBef>
              <a:spcAft>
                <a:spcPts val="0"/>
              </a:spcAft>
              <a:buClr>
                <a:schemeClr val="lt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 name="Shape 90"/>
        <p:cNvGrpSpPr/>
        <p:nvPr/>
      </p:nvGrpSpPr>
      <p:grpSpPr>
        <a:xfrm>
          <a:off x="0" y="0"/>
          <a:ext cx="0" cy="0"/>
          <a:chOff x="0" y="0"/>
          <a:chExt cx="0" cy="0"/>
        </a:xfrm>
      </p:grpSpPr>
      <p:sp>
        <p:nvSpPr>
          <p:cNvPr id="91" name="Google Shape;91;p63"/>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 name="Shape 9"/>
        <p:cNvGrpSpPr/>
        <p:nvPr/>
      </p:nvGrpSpPr>
      <p:grpSpPr>
        <a:xfrm>
          <a:off x="0" y="0"/>
          <a:ext cx="0" cy="0"/>
          <a:chOff x="0" y="0"/>
          <a:chExt cx="0" cy="0"/>
        </a:xfrm>
      </p:grpSpPr>
      <p:pic>
        <p:nvPicPr>
          <p:cNvPr id="10" name="Google Shape;10;p54"/>
          <p:cNvPicPr preferRelativeResize="0"/>
          <p:nvPr/>
        </p:nvPicPr>
        <p:blipFill rotWithShape="1">
          <a:blip r:embed="rId1">
            <a:alphaModFix/>
          </a:blip>
          <a:srcRect b="0" l="0" r="0" t="0"/>
          <a:stretch/>
        </p:blipFill>
        <p:spPr>
          <a:xfrm flipH="1" rot="10800000">
            <a:off x="0" y="0"/>
            <a:ext cx="12192000" cy="6858000"/>
          </a:xfrm>
          <a:prstGeom prst="rect">
            <a:avLst/>
          </a:prstGeom>
          <a:noFill/>
          <a:ln>
            <a:noFill/>
          </a:ln>
        </p:spPr>
      </p:pic>
      <p:sp>
        <p:nvSpPr>
          <p:cNvPr id="11" name="Google Shape;11;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54"/>
          <p:cNvSpPr txBox="1"/>
          <p:nvPr>
            <p:ph idx="1" type="body"/>
          </p:nvPr>
        </p:nvSpPr>
        <p:spPr>
          <a:xfrm>
            <a:off x="838200" y="1825625"/>
            <a:ext cx="10515598"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accent2"/>
              </a:buClr>
              <a:buSzPts val="2800"/>
              <a:buFont typeface="Noto Sans Symbols"/>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54"/>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r>
              <a:rPr lang="en-US"/>
              <a:t>PAGE </a:t>
            </a:r>
            <a:fld id="{00000000-1234-1234-1234-123412341234}" type="slidenum">
              <a:rPr lang="en-US"/>
              <a:t>‹#›</a:t>
            </a:fld>
            <a:endParaRPr/>
          </a:p>
        </p:txBody>
      </p:sp>
      <p:sp>
        <p:nvSpPr>
          <p:cNvPr id="14" name="Google Shape;14;p54"/>
          <p:cNvSpPr/>
          <p:nvPr/>
        </p:nvSpPr>
        <p:spPr>
          <a:xfrm>
            <a:off x="0" y="6721475"/>
            <a:ext cx="12192000" cy="136525"/>
          </a:xfrm>
          <a:prstGeom prst="rect">
            <a:avLst/>
          </a:prstGeom>
          <a:gradFill>
            <a:gsLst>
              <a:gs pos="0">
                <a:schemeClr val="accent2"/>
              </a:gs>
              <a:gs pos="100000">
                <a:srgbClr val="3F3F3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p54"/>
          <p:cNvSpPr/>
          <p:nvPr/>
        </p:nvSpPr>
        <p:spPr>
          <a:xfrm>
            <a:off x="11353798" y="6721474"/>
            <a:ext cx="838201" cy="13652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www.browardschools.com/bcps-departments/school-improvement/school-advisory-forum-sa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7.jpg"/><Relationship Id="rId5"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9.jpg"/><Relationship Id="rId5"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northareaadvisorycouncil.ch2v.com/" TargetMode="External"/><Relationship Id="rId4" Type="http://schemas.openxmlformats.org/officeDocument/2006/relationships/hyperlink" Target="mailto:NorthAreaAdvisoryCouncil@gmail.com" TargetMode="External"/><Relationship Id="rId5" Type="http://schemas.openxmlformats.org/officeDocument/2006/relationships/hyperlink" Target="https://browarddistrictadvisory.ch2v.com/" TargetMode="External"/><Relationship Id="rId6" Type="http://schemas.openxmlformats.org/officeDocument/2006/relationships/hyperlink" Target="https://centralareaadvisorycouncil.ch2v.com/" TargetMode="External"/><Relationship Id="rId7" Type="http://schemas.openxmlformats.org/officeDocument/2006/relationships/hyperlink" Target="https://southareaadvisory1.ch2v.com/" TargetMode="External"/><Relationship Id="rId8" Type="http://schemas.openxmlformats.org/officeDocument/2006/relationships/hyperlink" Target="https://www.browardschools.com/community/advisories-and-committe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www.browardschools.com/Page/41329"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
          <p:cNvSpPr txBox="1"/>
          <p:nvPr>
            <p:ph idx="1" type="body"/>
          </p:nvPr>
        </p:nvSpPr>
        <p:spPr>
          <a:xfrm>
            <a:off x="7439175" y="496525"/>
            <a:ext cx="4579500" cy="2964600"/>
          </a:xfrm>
          <a:prstGeom prst="rect">
            <a:avLst/>
          </a:prstGeom>
          <a:noFill/>
          <a:ln>
            <a:noFill/>
          </a:ln>
        </p:spPr>
        <p:txBody>
          <a:bodyPr anchorCtr="0" anchor="t" bIns="0" lIns="0" spcFirstLastPara="1" rIns="0" wrap="square" tIns="0">
            <a:normAutofit fontScale="25000"/>
          </a:bodyPr>
          <a:lstStyle/>
          <a:p>
            <a:pPr indent="0" lvl="0" marL="0" rtl="0" algn="ctr">
              <a:lnSpc>
                <a:spcPct val="170000"/>
              </a:lnSpc>
              <a:spcBef>
                <a:spcPts val="0"/>
              </a:spcBef>
              <a:spcAft>
                <a:spcPts val="0"/>
              </a:spcAft>
              <a:buSzPct val="100000"/>
              <a:buNone/>
            </a:pPr>
            <a:r>
              <a:rPr lang="en-US" sz="9600">
                <a:latin typeface="Calibri"/>
                <a:ea typeface="Calibri"/>
                <a:cs typeface="Calibri"/>
                <a:sym typeface="Calibri"/>
              </a:rPr>
              <a:t>  </a:t>
            </a:r>
            <a:r>
              <a:rPr lang="en-US" sz="10800">
                <a:latin typeface="Calibri"/>
                <a:ea typeface="Calibri"/>
                <a:cs typeface="Calibri"/>
                <a:sym typeface="Calibri"/>
              </a:rPr>
              <a:t> </a:t>
            </a:r>
            <a:r>
              <a:rPr lang="en-US" sz="10800"/>
              <a:t>Broward County Public Schools</a:t>
            </a:r>
            <a:endParaRPr sz="10800">
              <a:latin typeface="Calibri"/>
              <a:ea typeface="Calibri"/>
              <a:cs typeface="Calibri"/>
              <a:sym typeface="Calibri"/>
            </a:endParaRPr>
          </a:p>
          <a:p>
            <a:pPr indent="457200" lvl="0" marL="0" rtl="0" algn="ctr">
              <a:lnSpc>
                <a:spcPct val="170000"/>
              </a:lnSpc>
              <a:spcBef>
                <a:spcPts val="0"/>
              </a:spcBef>
              <a:spcAft>
                <a:spcPts val="0"/>
              </a:spcAft>
              <a:buSzPct val="109091"/>
              <a:buNone/>
            </a:pPr>
            <a:r>
              <a:rPr lang="en-US" sz="8800">
                <a:latin typeface="Calibri"/>
                <a:ea typeface="Calibri"/>
                <a:cs typeface="Calibri"/>
                <a:sym typeface="Calibri"/>
              </a:rPr>
              <a:t>District Advisory Council </a:t>
            </a:r>
            <a:endParaRPr sz="900"/>
          </a:p>
          <a:p>
            <a:pPr indent="457200" lvl="0" marL="0" rtl="0" algn="ctr">
              <a:lnSpc>
                <a:spcPct val="170000"/>
              </a:lnSpc>
              <a:spcBef>
                <a:spcPts val="0"/>
              </a:spcBef>
              <a:spcAft>
                <a:spcPts val="0"/>
              </a:spcAft>
              <a:buSzPct val="133333"/>
              <a:buNone/>
            </a:pPr>
            <a:r>
              <a:rPr lang="en-US" sz="7200">
                <a:latin typeface="Calibri"/>
                <a:ea typeface="Calibri"/>
                <a:cs typeface="Calibri"/>
                <a:sym typeface="Calibri"/>
              </a:rPr>
              <a:t>Central Area Advisory Council</a:t>
            </a:r>
            <a:endParaRPr sz="7200"/>
          </a:p>
          <a:p>
            <a:pPr indent="457200" lvl="0" marL="0" rtl="0" algn="ctr">
              <a:lnSpc>
                <a:spcPct val="170000"/>
              </a:lnSpc>
              <a:spcBef>
                <a:spcPts val="0"/>
              </a:spcBef>
              <a:spcAft>
                <a:spcPts val="0"/>
              </a:spcAft>
              <a:buSzPct val="133333"/>
              <a:buNone/>
            </a:pPr>
            <a:r>
              <a:rPr lang="en-US" sz="7200">
                <a:latin typeface="Calibri"/>
                <a:ea typeface="Calibri"/>
                <a:cs typeface="Calibri"/>
                <a:sym typeface="Calibri"/>
              </a:rPr>
              <a:t>North</a:t>
            </a:r>
            <a:r>
              <a:rPr lang="en-US" sz="7200"/>
              <a:t> </a:t>
            </a:r>
            <a:r>
              <a:rPr lang="en-US" sz="7200">
                <a:latin typeface="Calibri"/>
                <a:ea typeface="Calibri"/>
                <a:cs typeface="Calibri"/>
                <a:sym typeface="Calibri"/>
              </a:rPr>
              <a:t>Area Advisory Counci</a:t>
            </a:r>
            <a:r>
              <a:rPr lang="en-US" sz="7200"/>
              <a:t>l</a:t>
            </a:r>
            <a:endParaRPr sz="7200"/>
          </a:p>
          <a:p>
            <a:pPr indent="457200" lvl="0" marL="0" rtl="0" algn="ctr">
              <a:lnSpc>
                <a:spcPct val="170000"/>
              </a:lnSpc>
              <a:spcBef>
                <a:spcPts val="0"/>
              </a:spcBef>
              <a:spcAft>
                <a:spcPts val="0"/>
              </a:spcAft>
              <a:buSzPct val="133333"/>
              <a:buNone/>
            </a:pPr>
            <a:r>
              <a:rPr lang="en-US" sz="7200">
                <a:latin typeface="Calibri"/>
                <a:ea typeface="Calibri"/>
                <a:cs typeface="Calibri"/>
                <a:sym typeface="Calibri"/>
              </a:rPr>
              <a:t>South Area Advisory Council</a:t>
            </a:r>
            <a:r>
              <a:rPr lang="en-US" sz="7200" u="sng">
                <a:latin typeface="Calibri"/>
                <a:ea typeface="Calibri"/>
                <a:cs typeface="Calibri"/>
                <a:sym typeface="Calibri"/>
              </a:rPr>
              <a:t> </a:t>
            </a:r>
            <a:br>
              <a:rPr lang="en-US" sz="1600">
                <a:latin typeface="Calibri"/>
                <a:ea typeface="Calibri"/>
                <a:cs typeface="Calibri"/>
                <a:sym typeface="Calibri"/>
              </a:rPr>
            </a:br>
            <a:endParaRPr/>
          </a:p>
        </p:txBody>
      </p:sp>
      <p:sp>
        <p:nvSpPr>
          <p:cNvPr id="132" name="Google Shape;132;p1"/>
          <p:cNvSpPr/>
          <p:nvPr/>
        </p:nvSpPr>
        <p:spPr>
          <a:xfrm>
            <a:off x="8064800" y="4428252"/>
            <a:ext cx="3504899" cy="1933223"/>
          </a:xfrm>
          <a:prstGeom prst="rect">
            <a:avLst/>
          </a:prstGeom>
          <a:solidFill>
            <a:schemeClr val="lt1"/>
          </a:solidFill>
          <a:ln cap="flat" cmpd="sng" w="38100">
            <a:solidFill>
              <a:srgbClr val="0B5968"/>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lang="en-US" u="sng">
                <a:latin typeface="Verdana"/>
                <a:ea typeface="Verdana"/>
                <a:cs typeface="Verdana"/>
                <a:sym typeface="Verdana"/>
              </a:rPr>
              <a:t>NEXT NORTH AREA MEETING: </a:t>
            </a:r>
            <a:endParaRPr b="1" u="sng">
              <a:latin typeface="Verdana"/>
              <a:ea typeface="Verdana"/>
              <a:cs typeface="Verdana"/>
              <a:sym typeface="Verdana"/>
            </a:endParaRPr>
          </a:p>
          <a:p>
            <a:pPr indent="0" lvl="0" marL="0" marR="0" rtl="0" algn="ctr">
              <a:lnSpc>
                <a:spcPct val="100000"/>
              </a:lnSpc>
              <a:spcBef>
                <a:spcPts val="0"/>
              </a:spcBef>
              <a:spcAft>
                <a:spcPts val="0"/>
              </a:spcAft>
              <a:buClr>
                <a:srgbClr val="000000"/>
              </a:buClr>
              <a:buSzPts val="1100"/>
              <a:buFont typeface="Arial"/>
              <a:buNone/>
            </a:pPr>
            <a:r>
              <a:t/>
            </a:r>
            <a:endParaRPr sz="1100">
              <a:latin typeface="Verdana"/>
              <a:ea typeface="Verdana"/>
              <a:cs typeface="Verdana"/>
              <a:sym typeface="Verdana"/>
            </a:endParaRPr>
          </a:p>
          <a:p>
            <a:pPr indent="0" lvl="0" marL="0" marR="0" rtl="0" algn="ctr">
              <a:lnSpc>
                <a:spcPct val="100000"/>
              </a:lnSpc>
              <a:spcBef>
                <a:spcPts val="0"/>
              </a:spcBef>
              <a:spcAft>
                <a:spcPts val="0"/>
              </a:spcAft>
              <a:buClr>
                <a:srgbClr val="000000"/>
              </a:buClr>
              <a:buSzPts val="1100"/>
              <a:buFont typeface="Arial"/>
              <a:buNone/>
            </a:pPr>
            <a:r>
              <a:rPr lang="en-US">
                <a:latin typeface="Verdana"/>
                <a:ea typeface="Verdana"/>
                <a:cs typeface="Verdana"/>
                <a:sym typeface="Verdana"/>
              </a:rPr>
              <a:t>THURSDAY, SEPTEMBER 17, 2026</a:t>
            </a:r>
            <a:endParaRPr>
              <a:latin typeface="Verdana"/>
              <a:ea typeface="Verdana"/>
              <a:cs typeface="Verdana"/>
              <a:sym typeface="Verdana"/>
            </a:endParaRPr>
          </a:p>
          <a:p>
            <a:pPr indent="0" lvl="0" marL="0" marR="0" rtl="0" algn="ctr">
              <a:lnSpc>
                <a:spcPct val="100000"/>
              </a:lnSpc>
              <a:spcBef>
                <a:spcPts val="0"/>
              </a:spcBef>
              <a:spcAft>
                <a:spcPts val="0"/>
              </a:spcAft>
              <a:buClr>
                <a:srgbClr val="000000"/>
              </a:buClr>
              <a:buSzPts val="1100"/>
              <a:buFont typeface="Arial"/>
              <a:buNone/>
            </a:pPr>
            <a:r>
              <a:t/>
            </a:r>
            <a:endParaRPr>
              <a:latin typeface="Verdana"/>
              <a:ea typeface="Verdana"/>
              <a:cs typeface="Verdana"/>
              <a:sym typeface="Verdana"/>
            </a:endParaRPr>
          </a:p>
          <a:p>
            <a:pPr indent="0" lvl="0" marL="0" marR="0" rtl="0" algn="ctr">
              <a:lnSpc>
                <a:spcPct val="100000"/>
              </a:lnSpc>
              <a:spcBef>
                <a:spcPts val="0"/>
              </a:spcBef>
              <a:spcAft>
                <a:spcPts val="0"/>
              </a:spcAft>
              <a:buClr>
                <a:srgbClr val="000000"/>
              </a:buClr>
              <a:buSzPts val="1100"/>
              <a:buFont typeface="Arial"/>
              <a:buNone/>
            </a:pPr>
            <a:r>
              <a:rPr lang="en-US">
                <a:solidFill>
                  <a:schemeClr val="dk1"/>
                </a:solidFill>
                <a:latin typeface="Calibri"/>
                <a:ea typeface="Calibri"/>
                <a:cs typeface="Calibri"/>
                <a:sym typeface="Calibri"/>
              </a:rPr>
              <a:t>6:15P.M. - 8:45 P.M.</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lang="en-US">
                <a:solidFill>
                  <a:schemeClr val="dk1"/>
                </a:solidFill>
                <a:latin typeface="Calibri"/>
                <a:ea typeface="Calibri"/>
                <a:cs typeface="Calibri"/>
                <a:sym typeface="Calibri"/>
              </a:rPr>
              <a:t>MONARCH HIGH SCHOOL - MEDIA CENTER</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lang="en-US">
                <a:solidFill>
                  <a:schemeClr val="dk1"/>
                </a:solidFill>
                <a:latin typeface="Calibri"/>
                <a:ea typeface="Calibri"/>
                <a:cs typeface="Calibri"/>
                <a:sym typeface="Calibri"/>
              </a:rPr>
              <a:t>5050 Wiles Road, Coconut Creek, FL 33073</a:t>
            </a:r>
            <a:endParaRPr>
              <a:solidFill>
                <a:schemeClr val="dk1"/>
              </a:solidFill>
              <a:latin typeface="Calibri"/>
              <a:ea typeface="Calibri"/>
              <a:cs typeface="Calibri"/>
              <a:sym typeface="Calibri"/>
            </a:endParaRPr>
          </a:p>
        </p:txBody>
      </p:sp>
      <p:sp>
        <p:nvSpPr>
          <p:cNvPr id="133" name="Google Shape;133;p1"/>
          <p:cNvSpPr txBox="1"/>
          <p:nvPr/>
        </p:nvSpPr>
        <p:spPr>
          <a:xfrm>
            <a:off x="0" y="6644186"/>
            <a:ext cx="12192000" cy="213814"/>
          </a:xfrm>
          <a:prstGeom prst="rect">
            <a:avLst/>
          </a:prstGeom>
          <a:gradFill>
            <a:gsLst>
              <a:gs pos="0">
                <a:srgbClr val="262626"/>
              </a:gs>
              <a:gs pos="1000">
                <a:srgbClr val="262626"/>
              </a:gs>
              <a:gs pos="100000">
                <a:srgbClr val="0B5968"/>
              </a:gs>
            </a:gsLst>
            <a:lin ang="12600000" scaled="0"/>
          </a:gradFill>
          <a:ln>
            <a:noFill/>
          </a:ln>
        </p:spPr>
        <p:txBody>
          <a:bodyPr anchorCtr="0" anchor="ctr" bIns="0" lIns="396000" spcFirstLastPara="1" rIns="396000" wrap="square" tIns="0">
            <a:noAutofit/>
          </a:bodyPr>
          <a:lstStyle/>
          <a:p>
            <a:pPr indent="0" lvl="0" marL="0" marR="0" rtl="0" algn="r">
              <a:lnSpc>
                <a:spcPct val="70000"/>
              </a:lnSpc>
              <a:spcBef>
                <a:spcPts val="0"/>
              </a:spcBef>
              <a:spcAft>
                <a:spcPts val="0"/>
              </a:spcAft>
              <a:buClr>
                <a:schemeClr val="lt1"/>
              </a:buClr>
              <a:buSzPts val="5200"/>
              <a:buFont typeface="Calibri"/>
              <a:buNone/>
            </a:pPr>
            <a:r>
              <a:t/>
            </a:r>
            <a:endParaRPr b="0" i="0" sz="5200" u="none" cap="none" strike="noStrike">
              <a:solidFill>
                <a:schemeClr val="lt1"/>
              </a:solidFill>
              <a:latin typeface="Calibri"/>
              <a:ea typeface="Calibri"/>
              <a:cs typeface="Calibri"/>
              <a:sym typeface="Calibri"/>
            </a:endParaRPr>
          </a:p>
        </p:txBody>
      </p:sp>
      <p:sp>
        <p:nvSpPr>
          <p:cNvPr id="134" name="Google Shape;134;p1"/>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pic>
        <p:nvPicPr>
          <p:cNvPr descr="open book in front of a black board with drawing of a lightning  and slogan education is power,learning,knowledge and school concept (Provided by Getty Images)" id="135" name="Google Shape;135;p1"/>
          <p:cNvPicPr preferRelativeResize="0"/>
          <p:nvPr/>
        </p:nvPicPr>
        <p:blipFill>
          <a:blip r:embed="rId3">
            <a:alphaModFix/>
          </a:blip>
          <a:stretch>
            <a:fillRect/>
          </a:stretch>
        </p:blipFill>
        <p:spPr>
          <a:xfrm>
            <a:off x="268651" y="1536925"/>
            <a:ext cx="6906132" cy="4980651"/>
          </a:xfrm>
          <a:prstGeom prst="rect">
            <a:avLst/>
          </a:prstGeom>
          <a:noFill/>
          <a:ln>
            <a:noFill/>
          </a:ln>
        </p:spPr>
      </p:pic>
      <p:sp>
        <p:nvSpPr>
          <p:cNvPr id="136" name="Google Shape;136;p1"/>
          <p:cNvSpPr/>
          <p:nvPr>
            <p:ph type="title"/>
          </p:nvPr>
        </p:nvSpPr>
        <p:spPr>
          <a:xfrm>
            <a:off x="1408625" y="90427"/>
            <a:ext cx="4441975" cy="1614400"/>
          </a:xfrm>
          <a:prstGeom prst="flowChartPunchedTape">
            <a:avLst/>
          </a:prstGeom>
          <a:solidFill>
            <a:srgbClr val="7A0D5E"/>
          </a:solidFill>
          <a:ln cap="flat" cmpd="sng" w="38100">
            <a:solidFill>
              <a:srgbClr val="0B5968"/>
            </a:solidFill>
            <a:prstDash val="solid"/>
            <a:miter lim="8000"/>
            <a:headEnd len="sm" w="sm" type="none"/>
            <a:tailEnd len="sm" w="sm" type="none"/>
          </a:ln>
        </p:spPr>
        <p:txBody>
          <a:bodyPr anchorCtr="0" anchor="ctr" bIns="0" lIns="0" spcFirstLastPara="1" rIns="0" wrap="square" tIns="0">
            <a:noAutofit/>
          </a:bodyPr>
          <a:lstStyle/>
          <a:p>
            <a:pPr indent="0" lvl="0" marL="0" rtl="0" algn="ctr">
              <a:lnSpc>
                <a:spcPct val="70000"/>
              </a:lnSpc>
              <a:spcBef>
                <a:spcPts val="0"/>
              </a:spcBef>
              <a:spcAft>
                <a:spcPts val="0"/>
              </a:spcAft>
              <a:buClr>
                <a:schemeClr val="lt1"/>
              </a:buClr>
              <a:buSzPts val="2800"/>
              <a:buFont typeface="Calibri"/>
              <a:buNone/>
            </a:pPr>
            <a:br>
              <a:rPr lang="en-US" sz="2800">
                <a:solidFill>
                  <a:schemeClr val="lt1"/>
                </a:solidFill>
                <a:latin typeface="Calibri"/>
                <a:ea typeface="Calibri"/>
                <a:cs typeface="Calibri"/>
                <a:sym typeface="Calibri"/>
              </a:rPr>
            </a:br>
            <a:br>
              <a:rPr lang="en-US" sz="2800">
                <a:solidFill>
                  <a:schemeClr val="lt1"/>
                </a:solidFill>
                <a:latin typeface="Calibri"/>
                <a:ea typeface="Calibri"/>
                <a:cs typeface="Calibri"/>
                <a:sym typeface="Calibri"/>
              </a:rPr>
            </a:br>
            <a:br>
              <a:rPr lang="en-US" sz="2800">
                <a:solidFill>
                  <a:schemeClr val="lt1"/>
                </a:solidFill>
                <a:latin typeface="Calibri"/>
                <a:ea typeface="Calibri"/>
                <a:cs typeface="Calibri"/>
                <a:sym typeface="Calibri"/>
              </a:rPr>
            </a:br>
            <a:r>
              <a:rPr lang="en-US" sz="2800">
                <a:solidFill>
                  <a:schemeClr val="lt1"/>
                </a:solidFill>
                <a:latin typeface="Calibri"/>
                <a:ea typeface="Calibri"/>
                <a:cs typeface="Calibri"/>
                <a:sym typeface="Calibri"/>
              </a:rPr>
              <a:t>School  Advisory  Forum  Orientation</a:t>
            </a:r>
            <a:br>
              <a:rPr lang="en-US" sz="2800">
                <a:solidFill>
                  <a:schemeClr val="lt1"/>
                </a:solidFill>
                <a:latin typeface="Calibri"/>
                <a:ea typeface="Calibri"/>
                <a:cs typeface="Calibri"/>
                <a:sym typeface="Calibri"/>
              </a:rPr>
            </a:br>
            <a:br>
              <a:rPr lang="en-US" sz="2800">
                <a:solidFill>
                  <a:schemeClr val="lt1"/>
                </a:solidFill>
                <a:latin typeface="Calibri"/>
                <a:ea typeface="Calibri"/>
                <a:cs typeface="Calibri"/>
                <a:sym typeface="Calibri"/>
              </a:rPr>
            </a:br>
            <a:endParaRPr sz="3600">
              <a:solidFill>
                <a:schemeClr val="lt1"/>
              </a:solidFill>
            </a:endParaRPr>
          </a:p>
        </p:txBody>
      </p:sp>
      <p:cxnSp>
        <p:nvCxnSpPr>
          <p:cNvPr id="137" name="Google Shape;137;p1"/>
          <p:cNvCxnSpPr/>
          <p:nvPr/>
        </p:nvCxnSpPr>
        <p:spPr>
          <a:xfrm>
            <a:off x="7735750" y="1630100"/>
            <a:ext cx="4272900" cy="9600"/>
          </a:xfrm>
          <a:prstGeom prst="straightConnector1">
            <a:avLst/>
          </a:prstGeom>
          <a:noFill/>
          <a:ln cap="flat" cmpd="sng" w="38100">
            <a:solidFill>
              <a:schemeClr val="lt1"/>
            </a:solidFill>
            <a:prstDash val="solid"/>
            <a:round/>
            <a:headEnd len="med" w="med" type="none"/>
            <a:tailEnd len="med" w="med" type="none"/>
          </a:ln>
        </p:spPr>
      </p:cxnSp>
      <p:cxnSp>
        <p:nvCxnSpPr>
          <p:cNvPr id="138" name="Google Shape;138;p1"/>
          <p:cNvCxnSpPr/>
          <p:nvPr/>
        </p:nvCxnSpPr>
        <p:spPr>
          <a:xfrm>
            <a:off x="7735750" y="1097675"/>
            <a:ext cx="4272900" cy="9600"/>
          </a:xfrm>
          <a:prstGeom prst="straightConnector1">
            <a:avLst/>
          </a:prstGeom>
          <a:noFill/>
          <a:ln cap="flat" cmpd="sng" w="38100">
            <a:solidFill>
              <a:schemeClr val="lt1"/>
            </a:solidFill>
            <a:prstDash val="solid"/>
            <a:round/>
            <a:headEnd len="med" w="med" type="none"/>
            <a:tailEnd len="med" w="med" type="none"/>
          </a:ln>
        </p:spPr>
      </p:cxnSp>
      <p:cxnSp>
        <p:nvCxnSpPr>
          <p:cNvPr id="139" name="Google Shape;139;p1"/>
          <p:cNvCxnSpPr/>
          <p:nvPr/>
        </p:nvCxnSpPr>
        <p:spPr>
          <a:xfrm>
            <a:off x="7735750" y="3316150"/>
            <a:ext cx="4272900" cy="9600"/>
          </a:xfrm>
          <a:prstGeom prst="straightConnector1">
            <a:avLst/>
          </a:prstGeom>
          <a:noFill/>
          <a:ln cap="flat" cmpd="sng" w="38100">
            <a:solidFill>
              <a:schemeClr val="lt1"/>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9"/>
          <p:cNvSpPr/>
          <p:nvPr/>
        </p:nvSpPr>
        <p:spPr>
          <a:xfrm>
            <a:off x="10592781" y="0"/>
            <a:ext cx="161498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Calibri"/>
                <a:ea typeface="Calibri"/>
                <a:cs typeface="Calibri"/>
                <a:sym typeface="Calibri"/>
              </a:rPr>
              <a:t>HOW</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TO</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GET</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STARTED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17" name="Google Shape;317;p19"/>
          <p:cNvSpPr txBox="1"/>
          <p:nvPr>
            <p:ph type="title"/>
          </p:nvPr>
        </p:nvSpPr>
        <p:spPr>
          <a:xfrm>
            <a:off x="236592" y="277005"/>
            <a:ext cx="9912828" cy="833663"/>
          </a:xfrm>
          <a:prstGeom prst="rect">
            <a:avLst/>
          </a:prstGeom>
          <a:solidFill>
            <a:srgbClr val="0B5968"/>
          </a:solidFill>
          <a:ln>
            <a:noFill/>
          </a:ln>
        </p:spPr>
        <p:txBody>
          <a:bodyPr anchorCtr="0" anchor="ctr" bIns="108000" lIns="91425" spcFirstLastPara="1" rIns="91425" wrap="square" tIns="108000">
            <a:spAutoFit/>
          </a:bodyPr>
          <a:lstStyle/>
          <a:p>
            <a:pPr indent="0" lvl="0" marL="0" rtl="0" algn="ctr">
              <a:lnSpc>
                <a:spcPct val="100000"/>
              </a:lnSpc>
              <a:spcBef>
                <a:spcPts val="0"/>
              </a:spcBef>
              <a:spcAft>
                <a:spcPts val="0"/>
              </a:spcAft>
              <a:buClr>
                <a:schemeClr val="lt1"/>
              </a:buClr>
              <a:buSzPts val="4000"/>
              <a:buFont typeface="Calibri"/>
              <a:buNone/>
            </a:pPr>
            <a:r>
              <a:rPr b="1" lang="en-US"/>
              <a:t>TOPIC  3   						 </a:t>
            </a:r>
            <a:r>
              <a:rPr b="1" lang="en-US" sz="3600"/>
              <a:t>GUIDELINES</a:t>
            </a:r>
            <a:endParaRPr/>
          </a:p>
        </p:txBody>
      </p:sp>
      <p:sp>
        <p:nvSpPr>
          <p:cNvPr id="318" name="Google Shape;318;p19"/>
          <p:cNvSpPr txBox="1"/>
          <p:nvPr/>
        </p:nvSpPr>
        <p:spPr>
          <a:xfrm>
            <a:off x="457200"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19" name="Google Shape;319;p19"/>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20" name="Google Shape;320;p19"/>
          <p:cNvSpPr txBox="1"/>
          <p:nvPr/>
        </p:nvSpPr>
        <p:spPr>
          <a:xfrm>
            <a:off x="412157" y="1244516"/>
            <a:ext cx="973726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endParaRPr b="0"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321" name="Google Shape;321;p19"/>
          <p:cNvSpPr txBox="1"/>
          <p:nvPr/>
        </p:nvSpPr>
        <p:spPr>
          <a:xfrm>
            <a:off x="337582" y="1377639"/>
            <a:ext cx="9737400" cy="44946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355600" lvl="0" marL="342900" marR="0" rtl="0" algn="just">
              <a:lnSpc>
                <a:spcPct val="100000"/>
              </a:lnSpc>
              <a:spcBef>
                <a:spcPts val="0"/>
              </a:spcBef>
              <a:spcAft>
                <a:spcPts val="0"/>
              </a:spcAft>
              <a:buClr>
                <a:schemeClr val="dk1"/>
              </a:buClr>
              <a:buSzPts val="2200"/>
              <a:buFont typeface="Arial"/>
              <a:buChar char="•"/>
            </a:pPr>
            <a:r>
              <a:rPr b="0" i="0" lang="en-US" sz="2200" u="none" cap="none" strike="noStrike">
                <a:solidFill>
                  <a:schemeClr val="dk1"/>
                </a:solidFill>
                <a:latin typeface="Calibri"/>
                <a:ea typeface="Calibri"/>
                <a:cs typeface="Calibri"/>
                <a:sym typeface="Calibri"/>
              </a:rPr>
              <a:t>Meetings must be advertised prior to the meeting date/time</a:t>
            </a:r>
            <a:endParaRPr b="0" i="0" sz="2200" u="none" cap="none" strike="noStrike">
              <a:solidFill>
                <a:schemeClr val="dk1"/>
              </a:solidFill>
              <a:latin typeface="Calibri"/>
              <a:ea typeface="Calibri"/>
              <a:cs typeface="Calibri"/>
              <a:sym typeface="Calibri"/>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SAF</a:t>
            </a:r>
            <a:r>
              <a:rPr b="0" i="0" lang="en-US" sz="2200" u="none" cap="none" strike="noStrike">
                <a:solidFill>
                  <a:schemeClr val="dk1"/>
                </a:solidFill>
                <a:latin typeface="Calibri"/>
                <a:ea typeface="Calibri"/>
                <a:cs typeface="Calibri"/>
                <a:sym typeface="Calibri"/>
              </a:rPr>
              <a:t> membership </a:t>
            </a:r>
            <a:r>
              <a:rPr lang="en-US" sz="2200">
                <a:solidFill>
                  <a:schemeClr val="dk1"/>
                </a:solidFill>
                <a:latin typeface="Calibri"/>
                <a:ea typeface="Calibri"/>
                <a:cs typeface="Calibri"/>
                <a:sym typeface="Calibri"/>
              </a:rPr>
              <a:t>decides</a:t>
            </a:r>
            <a:r>
              <a:rPr b="0" i="0" lang="en-US" sz="2200" u="none" cap="none" strike="noStrike">
                <a:solidFill>
                  <a:schemeClr val="dk1"/>
                </a:solidFill>
                <a:latin typeface="Calibri"/>
                <a:ea typeface="Calibri"/>
                <a:cs typeface="Calibri"/>
                <a:sym typeface="Calibri"/>
              </a:rPr>
              <a:t> the date/time of the meetings. </a:t>
            </a:r>
            <a:r>
              <a:rPr lang="en-US" sz="2200">
                <a:solidFill>
                  <a:schemeClr val="dk1"/>
                </a:solidFill>
                <a:latin typeface="Calibri"/>
                <a:ea typeface="Calibri"/>
                <a:cs typeface="Calibri"/>
                <a:sym typeface="Calibri"/>
              </a:rPr>
              <a:t>M</a:t>
            </a:r>
            <a:r>
              <a:rPr b="0" i="0" lang="en-US" sz="2200" u="none" cap="none" strike="noStrike">
                <a:solidFill>
                  <a:schemeClr val="dk1"/>
                </a:solidFill>
                <a:latin typeface="Calibri"/>
                <a:ea typeface="Calibri"/>
                <a:cs typeface="Calibri"/>
                <a:sym typeface="Calibri"/>
              </a:rPr>
              <a:t>eetings </a:t>
            </a:r>
            <a:r>
              <a:rPr lang="en-US" sz="2200">
                <a:solidFill>
                  <a:schemeClr val="dk1"/>
                </a:solidFill>
                <a:latin typeface="Calibri"/>
                <a:ea typeface="Calibri"/>
                <a:cs typeface="Calibri"/>
                <a:sym typeface="Calibri"/>
              </a:rPr>
              <a:t>should</a:t>
            </a:r>
            <a:r>
              <a:rPr b="0" i="0" lang="en-US" sz="2200" u="none" cap="none" strike="noStrike">
                <a:solidFill>
                  <a:schemeClr val="dk1"/>
                </a:solidFill>
                <a:latin typeface="Calibri"/>
                <a:ea typeface="Calibri"/>
                <a:cs typeface="Calibri"/>
                <a:sym typeface="Calibri"/>
              </a:rPr>
              <a:t> be held either the  fourth or first week of the month</a:t>
            </a:r>
            <a:endParaRPr b="0" i="0" sz="2200" u="none" cap="none" strike="noStrike">
              <a:solidFill>
                <a:schemeClr val="dk1"/>
              </a:solidFill>
              <a:latin typeface="Calibri"/>
              <a:ea typeface="Calibri"/>
              <a:cs typeface="Calibri"/>
              <a:sym typeface="Calibri"/>
            </a:endParaRPr>
          </a:p>
          <a:p>
            <a:pPr indent="-355600" lvl="0" marL="342900" marR="0" rtl="0" algn="just">
              <a:lnSpc>
                <a:spcPct val="100000"/>
              </a:lnSpc>
              <a:spcBef>
                <a:spcPts val="0"/>
              </a:spcBef>
              <a:spcAft>
                <a:spcPts val="0"/>
              </a:spcAft>
              <a:buClr>
                <a:schemeClr val="dk1"/>
              </a:buClr>
              <a:buSzPts val="2200"/>
              <a:buFont typeface="Arial"/>
              <a:buChar char="•"/>
            </a:pPr>
            <a:r>
              <a:rPr b="0" i="0" lang="en-US" sz="2200" u="none" cap="none" strike="noStrike">
                <a:solidFill>
                  <a:schemeClr val="dk1"/>
                </a:solidFill>
                <a:latin typeface="Calibri"/>
                <a:ea typeface="Calibri"/>
                <a:cs typeface="Calibri"/>
                <a:sym typeface="Calibri"/>
              </a:rPr>
              <a:t>All meetings shall be conducted in the “</a:t>
            </a:r>
            <a:r>
              <a:rPr lang="en-US" sz="2200">
                <a:solidFill>
                  <a:schemeClr val="dk1"/>
                </a:solidFill>
                <a:latin typeface="Calibri"/>
                <a:ea typeface="Calibri"/>
                <a:cs typeface="Calibri"/>
                <a:sym typeface="Calibri"/>
              </a:rPr>
              <a:t>S</a:t>
            </a:r>
            <a:r>
              <a:rPr b="0" i="0" lang="en-US" sz="2200" u="none" cap="none" strike="noStrike">
                <a:solidFill>
                  <a:schemeClr val="dk1"/>
                </a:solidFill>
                <a:latin typeface="Calibri"/>
                <a:ea typeface="Calibri"/>
                <a:cs typeface="Calibri"/>
                <a:sym typeface="Calibri"/>
              </a:rPr>
              <a:t>unshine" (i.e., open to the public)</a:t>
            </a:r>
            <a:endParaRPr b="0" i="0" sz="2200" u="none" cap="none" strike="noStrike">
              <a:solidFill>
                <a:schemeClr val="dk1"/>
              </a:solidFill>
              <a:latin typeface="Calibri"/>
              <a:ea typeface="Calibri"/>
              <a:cs typeface="Calibri"/>
              <a:sym typeface="Calibri"/>
            </a:endParaRPr>
          </a:p>
          <a:p>
            <a:pPr indent="-355600" lvl="0" marL="342900" marR="0" rtl="0" algn="just">
              <a:lnSpc>
                <a:spcPct val="100000"/>
              </a:lnSpc>
              <a:spcBef>
                <a:spcPts val="0"/>
              </a:spcBef>
              <a:spcAft>
                <a:spcPts val="0"/>
              </a:spcAft>
              <a:buClr>
                <a:schemeClr val="dk1"/>
              </a:buClr>
              <a:buSzPts val="2200"/>
              <a:buFont typeface="Arial"/>
              <a:buChar char="•"/>
            </a:pPr>
            <a:r>
              <a:rPr b="0" i="0" lang="en-US" sz="2200" u="none" cap="none" strike="noStrike">
                <a:solidFill>
                  <a:schemeClr val="dk1"/>
                </a:solidFill>
                <a:latin typeface="Calibri"/>
                <a:ea typeface="Calibri"/>
                <a:cs typeface="Calibri"/>
                <a:sym typeface="Calibri"/>
              </a:rPr>
              <a:t>The majority of your membership </a:t>
            </a:r>
            <a:r>
              <a:rPr lang="en-US" sz="2200">
                <a:solidFill>
                  <a:schemeClr val="dk1"/>
                </a:solidFill>
                <a:latin typeface="Calibri"/>
                <a:ea typeface="Calibri"/>
                <a:cs typeface="Calibri"/>
                <a:sym typeface="Calibri"/>
              </a:rPr>
              <a:t>should</a:t>
            </a:r>
            <a:r>
              <a:rPr b="0" i="0" lang="en-US" sz="2200" u="none" cap="none" strike="noStrike">
                <a:solidFill>
                  <a:schemeClr val="dk1"/>
                </a:solidFill>
                <a:latin typeface="Calibri"/>
                <a:ea typeface="Calibri"/>
                <a:cs typeface="Calibri"/>
                <a:sym typeface="Calibri"/>
              </a:rPr>
              <a:t> be parents</a:t>
            </a:r>
            <a:endParaRPr sz="2200">
              <a:solidFill>
                <a:schemeClr val="dk1"/>
              </a:solidFill>
              <a:latin typeface="Calibri"/>
              <a:ea typeface="Calibri"/>
              <a:cs typeface="Calibri"/>
              <a:sym typeface="Calibri"/>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No full or part-time School Board employee may hold the position of chairperson in the school where they are employed. Substitute teachers employed by an outside agency may hold an officer position.</a:t>
            </a:r>
            <a:endParaRPr sz="2200">
              <a:solidFill>
                <a:schemeClr val="dk1"/>
              </a:solidFill>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The SAF must follow School Board Policy 1.3</a:t>
            </a:r>
            <a:endParaRPr sz="2200">
              <a:solidFill>
                <a:schemeClr val="dk1"/>
              </a:solidFill>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SAF shall not collect dues</a:t>
            </a:r>
            <a:endParaRPr sz="2200">
              <a:solidFill>
                <a:schemeClr val="dk1"/>
              </a:solidFill>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SAF shall not be fundraisers</a:t>
            </a:r>
            <a:endParaRPr sz="2200">
              <a:solidFill>
                <a:schemeClr val="dk1"/>
              </a:solidFill>
            </a:endParaRPr>
          </a:p>
          <a:p>
            <a:pPr indent="-355600" lvl="0" marL="342900" marR="0" rtl="0" algn="just">
              <a:lnSpc>
                <a:spcPct val="100000"/>
              </a:lnSpc>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Each SAF Chair must attend or, send a representative to the Area Advisory Council meetings</a:t>
            </a:r>
            <a:endParaRPr sz="2200"/>
          </a:p>
        </p:txBody>
      </p:sp>
      <p:sp>
        <p:nvSpPr>
          <p:cNvPr id="322" name="Google Shape;322;p19"/>
          <p:cNvSpPr/>
          <p:nvPr/>
        </p:nvSpPr>
        <p:spPr>
          <a:xfrm>
            <a:off x="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23" name="Google Shape;323;p19"/>
          <p:cNvSpPr/>
          <p:nvPr/>
        </p:nvSpPr>
        <p:spPr>
          <a:xfrm rot="10800000">
            <a:off x="4956441" y="6344370"/>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4" name="Google Shape;324;p19"/>
          <p:cNvSpPr/>
          <p:nvPr/>
        </p:nvSpPr>
        <p:spPr>
          <a:xfrm>
            <a:off x="2005816"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25" name="Google Shape;325;p19"/>
          <p:cNvSpPr/>
          <p:nvPr/>
        </p:nvSpPr>
        <p:spPr>
          <a:xfrm>
            <a:off x="4017465" y="656510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326" name="Google Shape;326;p19"/>
          <p:cNvSpPr/>
          <p:nvPr/>
        </p:nvSpPr>
        <p:spPr>
          <a:xfrm>
            <a:off x="6072448"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327" name="Google Shape;327;p19"/>
          <p:cNvSpPr/>
          <p:nvPr/>
        </p:nvSpPr>
        <p:spPr>
          <a:xfrm>
            <a:off x="8129848"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328" name="Google Shape;328;p19"/>
          <p:cNvSpPr/>
          <p:nvPr/>
        </p:nvSpPr>
        <p:spPr>
          <a:xfrm>
            <a:off x="10141528"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329" name="Google Shape;329;p19"/>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1"/>
          <p:cNvSpPr/>
          <p:nvPr/>
        </p:nvSpPr>
        <p:spPr>
          <a:xfrm>
            <a:off x="10592781" y="0"/>
            <a:ext cx="161498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Calibri"/>
                <a:ea typeface="Calibri"/>
                <a:cs typeface="Calibri"/>
                <a:sym typeface="Calibri"/>
              </a:rPr>
              <a:t>HOW</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TO</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GET</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STARTED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36" name="Google Shape;336;p21"/>
          <p:cNvSpPr txBox="1"/>
          <p:nvPr>
            <p:ph type="title"/>
          </p:nvPr>
        </p:nvSpPr>
        <p:spPr>
          <a:xfrm>
            <a:off x="236592" y="277005"/>
            <a:ext cx="9912828" cy="833663"/>
          </a:xfrm>
          <a:prstGeom prst="rect">
            <a:avLst/>
          </a:prstGeom>
          <a:solidFill>
            <a:srgbClr val="0B5968"/>
          </a:solidFill>
          <a:ln>
            <a:noFill/>
          </a:ln>
        </p:spPr>
        <p:txBody>
          <a:bodyPr anchorCtr="0" anchor="ctr" bIns="108000" lIns="91425" spcFirstLastPara="1" rIns="91425" wrap="square" tIns="108000">
            <a:spAutoFit/>
          </a:bodyPr>
          <a:lstStyle/>
          <a:p>
            <a:pPr indent="0" lvl="0" marL="0" rtl="0" algn="ctr">
              <a:lnSpc>
                <a:spcPct val="100000"/>
              </a:lnSpc>
              <a:spcBef>
                <a:spcPts val="0"/>
              </a:spcBef>
              <a:spcAft>
                <a:spcPts val="0"/>
              </a:spcAft>
              <a:buClr>
                <a:schemeClr val="lt1"/>
              </a:buClr>
              <a:buSzPts val="4000"/>
              <a:buFont typeface="Calibri"/>
              <a:buNone/>
            </a:pPr>
            <a:r>
              <a:rPr b="1" lang="en-US"/>
              <a:t>TOPIC  3   		   				 BYLAWS </a:t>
            </a:r>
            <a:endParaRPr/>
          </a:p>
        </p:txBody>
      </p:sp>
      <p:sp>
        <p:nvSpPr>
          <p:cNvPr id="337" name="Google Shape;337;p21"/>
          <p:cNvSpPr txBox="1"/>
          <p:nvPr/>
        </p:nvSpPr>
        <p:spPr>
          <a:xfrm>
            <a:off x="457200"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38" name="Google Shape;338;p21"/>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39" name="Google Shape;339;p21"/>
          <p:cNvSpPr txBox="1"/>
          <p:nvPr/>
        </p:nvSpPr>
        <p:spPr>
          <a:xfrm>
            <a:off x="412157" y="1244516"/>
            <a:ext cx="973726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endParaRPr b="0"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340" name="Google Shape;340;p21"/>
          <p:cNvSpPr txBox="1"/>
          <p:nvPr/>
        </p:nvSpPr>
        <p:spPr>
          <a:xfrm>
            <a:off x="249598" y="1261751"/>
            <a:ext cx="9737400" cy="40944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Every school must have a set of Bylaws.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lang="en-US" sz="2400">
                <a:solidFill>
                  <a:schemeClr val="dk1"/>
                </a:solidFill>
                <a:latin typeface="Calibri"/>
                <a:ea typeface="Calibri"/>
                <a:cs typeface="Calibri"/>
                <a:sym typeface="Calibri"/>
              </a:rPr>
              <a:t>A</a:t>
            </a:r>
            <a:r>
              <a:rPr b="1" i="0"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template is available in the SAF Manual or at: </a:t>
            </a:r>
            <a:r>
              <a:rPr lang="en-US" sz="1800" u="sng">
                <a:solidFill>
                  <a:schemeClr val="hlink"/>
                </a:solidFill>
                <a:hlinkClick r:id="rId3"/>
              </a:rPr>
              <a:t>School Advisory Forum (SAF)</a:t>
            </a:r>
            <a:r>
              <a:rPr lang="en-US" sz="1800"/>
              <a:t> </a:t>
            </a:r>
            <a:endParaRPr sz="1800"/>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Bylaws set the rules for the organization</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Objectives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Officers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Duties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Meetings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Voting</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Amendments</a:t>
            </a:r>
            <a:endParaRPr b="0" i="0" sz="1400" u="none" cap="none" strike="noStrike">
              <a:solidFill>
                <a:srgbClr val="000000"/>
              </a:solidFill>
              <a:latin typeface="Arial"/>
              <a:ea typeface="Arial"/>
              <a:cs typeface="Arial"/>
              <a:sym typeface="Arial"/>
            </a:endParaRPr>
          </a:p>
          <a:p>
            <a:pPr indent="0" lvl="1" marL="457200" marR="0" rtl="0" algn="r">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41" name="Google Shape;341;p21"/>
          <p:cNvSpPr/>
          <p:nvPr/>
        </p:nvSpPr>
        <p:spPr>
          <a:xfrm>
            <a:off x="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42" name="Google Shape;342;p21"/>
          <p:cNvSpPr/>
          <p:nvPr/>
        </p:nvSpPr>
        <p:spPr>
          <a:xfrm rot="10800000">
            <a:off x="4956441" y="6344370"/>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3" name="Google Shape;343;p21"/>
          <p:cNvSpPr/>
          <p:nvPr/>
        </p:nvSpPr>
        <p:spPr>
          <a:xfrm>
            <a:off x="2005816"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44" name="Google Shape;344;p21"/>
          <p:cNvSpPr/>
          <p:nvPr/>
        </p:nvSpPr>
        <p:spPr>
          <a:xfrm>
            <a:off x="3995866" y="656510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345" name="Google Shape;345;p21"/>
          <p:cNvSpPr/>
          <p:nvPr/>
        </p:nvSpPr>
        <p:spPr>
          <a:xfrm>
            <a:off x="605880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346" name="Google Shape;346;p21"/>
          <p:cNvSpPr/>
          <p:nvPr/>
        </p:nvSpPr>
        <p:spPr>
          <a:xfrm>
            <a:off x="811620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347" name="Google Shape;347;p21"/>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348" name="Google Shape;348;p21"/>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22"/>
          <p:cNvSpPr/>
          <p:nvPr/>
        </p:nvSpPr>
        <p:spPr>
          <a:xfrm>
            <a:off x="10577015" y="0"/>
            <a:ext cx="161498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Calibri"/>
                <a:ea typeface="Calibri"/>
                <a:cs typeface="Calibri"/>
                <a:sym typeface="Calibri"/>
              </a:rPr>
              <a:t>HOW</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TO</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GET</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STARTED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55" name="Google Shape;355;p22"/>
          <p:cNvSpPr txBox="1"/>
          <p:nvPr/>
        </p:nvSpPr>
        <p:spPr>
          <a:xfrm>
            <a:off x="484496"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56" name="Google Shape;356;p22"/>
          <p:cNvSpPr txBox="1"/>
          <p:nvPr>
            <p:ph idx="1" type="body"/>
          </p:nvPr>
        </p:nvSpPr>
        <p:spPr>
          <a:xfrm>
            <a:off x="379982"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57" name="Google Shape;357;p22"/>
          <p:cNvSpPr txBox="1"/>
          <p:nvPr/>
        </p:nvSpPr>
        <p:spPr>
          <a:xfrm>
            <a:off x="280014" y="2139571"/>
            <a:ext cx="10092300" cy="33555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Governmental Proceedings at state and local levels are subject to the Sunshine Law, this includes Advisory Boards</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Meetings must be open and accessible to the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Public notice of meetings required</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Official minutes must be recorded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(Note: Entire decision-making process must be conducted in an open manner)				</a:t>
            </a:r>
            <a:endParaRPr b="0" i="0" sz="1400" u="none" cap="none" strike="noStrike">
              <a:solidFill>
                <a:srgbClr val="000000"/>
              </a:solidFill>
              <a:latin typeface="Arial"/>
              <a:ea typeface="Arial"/>
              <a:cs typeface="Arial"/>
              <a:sym typeface="Arial"/>
            </a:endParaRPr>
          </a:p>
        </p:txBody>
      </p:sp>
      <p:sp>
        <p:nvSpPr>
          <p:cNvPr id="358" name="Google Shape;358;p22"/>
          <p:cNvSpPr txBox="1"/>
          <p:nvPr/>
        </p:nvSpPr>
        <p:spPr>
          <a:xfrm>
            <a:off x="170830" y="199173"/>
            <a:ext cx="10119600" cy="1264800"/>
          </a:xfrm>
          <a:prstGeom prst="rect">
            <a:avLst/>
          </a:prstGeom>
          <a:solidFill>
            <a:srgbClr val="0B5968"/>
          </a:solidFill>
          <a:ln>
            <a:noFill/>
          </a:ln>
        </p:spPr>
        <p:txBody>
          <a:bodyPr anchorCtr="0" anchor="ctr" bIns="108000" lIns="91425" spcFirstLastPara="1" rIns="91425" wrap="square" tIns="108000">
            <a:spAutoFit/>
          </a:bodyPr>
          <a:lstStyle/>
          <a:p>
            <a:pPr indent="0" lvl="0" marL="45720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3		</a:t>
            </a:r>
            <a:r>
              <a:rPr b="1" i="0" lang="en-US" sz="2800" u="none" cap="none" strike="noStrike">
                <a:solidFill>
                  <a:schemeClr val="lt1"/>
                </a:solidFill>
                <a:latin typeface="Calibri"/>
                <a:ea typeface="Calibri"/>
                <a:cs typeface="Calibri"/>
                <a:sym typeface="Calibri"/>
              </a:rPr>
              <a:t>      			          WHAT DOES IT MEAN TO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Calibri"/>
              <a:buNone/>
            </a:pPr>
            <a:r>
              <a:rPr b="1" i="0" lang="en-US" sz="2800" u="none" cap="none" strike="noStrike">
                <a:solidFill>
                  <a:schemeClr val="lt1"/>
                </a:solidFill>
                <a:latin typeface="Calibri"/>
                <a:ea typeface="Calibri"/>
                <a:cs typeface="Calibri"/>
                <a:sym typeface="Calibri"/>
              </a:rPr>
              <a:t>                                                              F</a:t>
            </a:r>
            <a:r>
              <a:rPr b="1" lang="en-US" sz="2800">
                <a:solidFill>
                  <a:schemeClr val="lt1"/>
                </a:solidFill>
                <a:latin typeface="Calibri"/>
                <a:ea typeface="Calibri"/>
                <a:cs typeface="Calibri"/>
                <a:sym typeface="Calibri"/>
              </a:rPr>
              <a:t>OLLOW</a:t>
            </a:r>
            <a:r>
              <a:rPr b="1" i="0" lang="en-US" sz="2800" u="none" cap="none" strike="noStrike">
                <a:solidFill>
                  <a:schemeClr val="lt1"/>
                </a:solidFill>
                <a:latin typeface="Calibri"/>
                <a:ea typeface="Calibri"/>
                <a:cs typeface="Calibri"/>
                <a:sym typeface="Calibri"/>
              </a:rPr>
              <a:t> “SUNSHINE LAW” ? </a:t>
            </a:r>
            <a:endParaRPr b="0" i="0" sz="1400" u="none" cap="none" strike="noStrike">
              <a:solidFill>
                <a:srgbClr val="000000"/>
              </a:solidFill>
              <a:latin typeface="Arial"/>
              <a:ea typeface="Arial"/>
              <a:cs typeface="Arial"/>
              <a:sym typeface="Arial"/>
            </a:endParaRPr>
          </a:p>
        </p:txBody>
      </p:sp>
      <p:sp>
        <p:nvSpPr>
          <p:cNvPr id="359" name="Google Shape;359;p22"/>
          <p:cNvSpPr/>
          <p:nvPr/>
        </p:nvSpPr>
        <p:spPr>
          <a:xfrm>
            <a:off x="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60" name="Google Shape;360;p22"/>
          <p:cNvSpPr/>
          <p:nvPr/>
        </p:nvSpPr>
        <p:spPr>
          <a:xfrm rot="10800000">
            <a:off x="4956441" y="6344370"/>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p22"/>
          <p:cNvSpPr/>
          <p:nvPr/>
        </p:nvSpPr>
        <p:spPr>
          <a:xfrm>
            <a:off x="2005816"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62" name="Google Shape;362;p22"/>
          <p:cNvSpPr/>
          <p:nvPr/>
        </p:nvSpPr>
        <p:spPr>
          <a:xfrm>
            <a:off x="3995866" y="656510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363" name="Google Shape;363;p22"/>
          <p:cNvSpPr/>
          <p:nvPr/>
        </p:nvSpPr>
        <p:spPr>
          <a:xfrm>
            <a:off x="605880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364" name="Google Shape;364;p22"/>
          <p:cNvSpPr/>
          <p:nvPr/>
        </p:nvSpPr>
        <p:spPr>
          <a:xfrm>
            <a:off x="811620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365" name="Google Shape;365;p22"/>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366" name="Google Shape;366;p22"/>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23"/>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73" name="Google Shape;373;p23"/>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74" name="Google Shape;374;p23"/>
          <p:cNvSpPr txBox="1"/>
          <p:nvPr/>
        </p:nvSpPr>
        <p:spPr>
          <a:xfrm>
            <a:off x="199103" y="1978266"/>
            <a:ext cx="9837900" cy="30477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Robert’s Rules of Order are guidelines on how to run a meeting, guid</a:t>
            </a:r>
            <a:r>
              <a:rPr lang="en-US" sz="2400">
                <a:solidFill>
                  <a:schemeClr val="dk1"/>
                </a:solidFill>
                <a:latin typeface="Calibri"/>
                <a:ea typeface="Calibri"/>
                <a:cs typeface="Calibri"/>
                <a:sym typeface="Calibri"/>
              </a:rPr>
              <a:t>e group talks, make choices and get things done fairly</a:t>
            </a:r>
            <a:endParaRPr b="0" i="0" sz="1400" u="none" cap="none" strike="noStrike">
              <a:solidFill>
                <a:srgbClr val="000000"/>
              </a:solidFill>
              <a:latin typeface="Arial"/>
              <a:ea typeface="Arial"/>
              <a:cs typeface="Arial"/>
              <a:sym typeface="Arial"/>
            </a:endParaRPr>
          </a:p>
          <a:p>
            <a:pPr indent="-19050" lvl="0" marL="1714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Barlow"/>
              <a:ea typeface="Barlow"/>
              <a:cs typeface="Barlow"/>
              <a:sym typeface="Barlow"/>
            </a:endParaRPr>
          </a:p>
          <a:p>
            <a:pPr indent="-4572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The meeting structure according to Robert’s Rules of Order is dictated by an agenda </a:t>
            </a:r>
            <a:endParaRPr b="0" i="0" sz="1400" u="none" cap="none" strike="noStrike">
              <a:solidFill>
                <a:srgbClr val="000000"/>
              </a:solidFill>
              <a:latin typeface="Arial"/>
              <a:ea typeface="Arial"/>
              <a:cs typeface="Arial"/>
              <a:sym typeface="Arial"/>
            </a:endParaRPr>
          </a:p>
          <a:p>
            <a:pPr indent="-19050" lvl="0" marL="1714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457200" lvl="0" marL="457200" marR="0" rtl="0" algn="l">
              <a:lnSpc>
                <a:spcPct val="100000"/>
              </a:lnSpc>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Robert’s Rules guides groups “One thing at a time” to move from topics and allow members to talk without talking over each other</a:t>
            </a:r>
            <a:endParaRPr b="0" i="0" sz="2400" u="none" cap="none" strike="noStrike">
              <a:solidFill>
                <a:schemeClr val="dk1"/>
              </a:solidFill>
              <a:latin typeface="Calibri"/>
              <a:ea typeface="Calibri"/>
              <a:cs typeface="Calibri"/>
              <a:sym typeface="Calibri"/>
            </a:endParaRPr>
          </a:p>
        </p:txBody>
      </p:sp>
      <p:sp>
        <p:nvSpPr>
          <p:cNvPr id="375" name="Google Shape;375;p23"/>
          <p:cNvSpPr txBox="1"/>
          <p:nvPr/>
        </p:nvSpPr>
        <p:spPr>
          <a:xfrm>
            <a:off x="236592" y="277006"/>
            <a:ext cx="9912900" cy="834000"/>
          </a:xfrm>
          <a:prstGeom prst="rect">
            <a:avLst/>
          </a:prstGeom>
          <a:solidFill>
            <a:srgbClr val="0B5968"/>
          </a:solidFill>
          <a:ln>
            <a:noFill/>
          </a:ln>
        </p:spPr>
        <p:txBody>
          <a:bodyPr anchorCtr="0" anchor="ctr" bIns="108000" lIns="91425" spcFirstLastPara="1" rIns="91425" wrap="square" tIns="108000">
            <a:spAutoFit/>
          </a:bodyPr>
          <a:lstStyle/>
          <a:p>
            <a:pPr indent="0" lvl="0" marL="0" marR="0" rtl="0" algn="ctr">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3                    </a:t>
            </a:r>
            <a:r>
              <a:rPr b="1" i="0" lang="en-US" sz="3200" u="none" cap="none" strike="noStrike">
                <a:solidFill>
                  <a:schemeClr val="lt1"/>
                </a:solidFill>
                <a:latin typeface="Calibri"/>
                <a:ea typeface="Calibri"/>
                <a:cs typeface="Calibri"/>
                <a:sym typeface="Calibri"/>
              </a:rPr>
              <a:t>ROBERT’S RULES OF ORDER</a:t>
            </a:r>
            <a:endParaRPr b="0" i="0" sz="1400" u="none" cap="none" strike="noStrike">
              <a:solidFill>
                <a:srgbClr val="000000"/>
              </a:solidFill>
              <a:latin typeface="Arial"/>
              <a:ea typeface="Arial"/>
              <a:cs typeface="Arial"/>
              <a:sym typeface="Arial"/>
            </a:endParaRPr>
          </a:p>
        </p:txBody>
      </p:sp>
      <p:sp>
        <p:nvSpPr>
          <p:cNvPr id="376" name="Google Shape;376;p23"/>
          <p:cNvSpPr/>
          <p:nvPr/>
        </p:nvSpPr>
        <p:spPr>
          <a:xfrm>
            <a:off x="10577015" y="0"/>
            <a:ext cx="161498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Calibri"/>
                <a:ea typeface="Calibri"/>
                <a:cs typeface="Calibri"/>
                <a:sym typeface="Calibri"/>
              </a:rPr>
              <a:t>HOW</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TO</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GET</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STARTED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77" name="Google Shape;377;p23"/>
          <p:cNvSpPr/>
          <p:nvPr/>
        </p:nvSpPr>
        <p:spPr>
          <a:xfrm>
            <a:off x="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78" name="Google Shape;378;p23"/>
          <p:cNvSpPr/>
          <p:nvPr/>
        </p:nvSpPr>
        <p:spPr>
          <a:xfrm rot="10800000">
            <a:off x="4956441" y="6344370"/>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 name="Google Shape;379;p23"/>
          <p:cNvSpPr/>
          <p:nvPr/>
        </p:nvSpPr>
        <p:spPr>
          <a:xfrm>
            <a:off x="2005816"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80" name="Google Shape;380;p23"/>
          <p:cNvSpPr/>
          <p:nvPr/>
        </p:nvSpPr>
        <p:spPr>
          <a:xfrm>
            <a:off x="3995866" y="656510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381" name="Google Shape;381;p23"/>
          <p:cNvSpPr/>
          <p:nvPr/>
        </p:nvSpPr>
        <p:spPr>
          <a:xfrm>
            <a:off x="605880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382" name="Google Shape;382;p23"/>
          <p:cNvSpPr/>
          <p:nvPr/>
        </p:nvSpPr>
        <p:spPr>
          <a:xfrm>
            <a:off x="811620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383" name="Google Shape;383;p23"/>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384" name="Google Shape;384;p23"/>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pic>
        <p:nvPicPr>
          <p:cNvPr id="385" name="Google Shape;385;p23" title="Roberts Rules.jpeg"/>
          <p:cNvPicPr preferRelativeResize="0"/>
          <p:nvPr/>
        </p:nvPicPr>
        <p:blipFill>
          <a:blip r:embed="rId3">
            <a:alphaModFix/>
          </a:blip>
          <a:stretch>
            <a:fillRect/>
          </a:stretch>
        </p:blipFill>
        <p:spPr>
          <a:xfrm>
            <a:off x="9737500" y="4253100"/>
            <a:ext cx="1493225" cy="2312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6"/>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92" name="Google Shape;392;p26"/>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93" name="Google Shape;393;p26"/>
          <p:cNvSpPr txBox="1"/>
          <p:nvPr/>
        </p:nvSpPr>
        <p:spPr>
          <a:xfrm>
            <a:off x="421535" y="1390884"/>
            <a:ext cx="9402900" cy="47409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200" u="none" cap="none" strike="noStrike">
                <a:solidFill>
                  <a:schemeClr val="dk1"/>
                </a:solidFill>
                <a:latin typeface="Calibri"/>
                <a:ea typeface="Calibri"/>
                <a:cs typeface="Calibri"/>
                <a:sym typeface="Calibri"/>
              </a:rPr>
              <a:t>Step 1:	Meetings must be advertised.</a:t>
            </a:r>
            <a:endParaRPr b="1" i="0" sz="2200" u="none" cap="none" strike="noStrike">
              <a:solidFill>
                <a:srgbClr val="000000"/>
              </a:solidFill>
            </a:endParaRPr>
          </a:p>
          <a:p>
            <a:pPr indent="0" lvl="0" marL="0" marR="0" rtl="0" algn="l">
              <a:lnSpc>
                <a:spcPct val="100000"/>
              </a:lnSpc>
              <a:spcBef>
                <a:spcPts val="0"/>
              </a:spcBef>
              <a:spcAft>
                <a:spcPts val="0"/>
              </a:spcAft>
              <a:buClr>
                <a:srgbClr val="000000"/>
              </a:buClr>
              <a:buSzPts val="1000"/>
              <a:buFont typeface="Arial"/>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lang="en-US" sz="2200">
                <a:solidFill>
                  <a:schemeClr val="dk1"/>
                </a:solidFill>
                <a:latin typeface="Calibri"/>
                <a:ea typeface="Calibri"/>
                <a:cs typeface="Calibri"/>
                <a:sym typeface="Calibri"/>
              </a:rPr>
              <a:t>School Admin</a:t>
            </a:r>
            <a:r>
              <a:rPr b="0" i="0" lang="en-US" sz="2200" u="none" cap="none" strike="noStrike">
                <a:solidFill>
                  <a:schemeClr val="dk1"/>
                </a:solidFill>
                <a:latin typeface="Calibri"/>
                <a:ea typeface="Calibri"/>
                <a:cs typeface="Calibri"/>
                <a:sym typeface="Calibri"/>
              </a:rPr>
              <a:t> will assist the SAF </a:t>
            </a:r>
            <a:r>
              <a:rPr lang="en-US" sz="2200">
                <a:solidFill>
                  <a:schemeClr val="dk1"/>
                </a:solidFill>
                <a:latin typeface="Calibri"/>
                <a:ea typeface="Calibri"/>
                <a:cs typeface="Calibri"/>
                <a:sym typeface="Calibri"/>
              </a:rPr>
              <a:t>C</a:t>
            </a:r>
            <a:r>
              <a:rPr b="0" i="0" lang="en-US" sz="2200" u="none" cap="none" strike="noStrike">
                <a:solidFill>
                  <a:schemeClr val="dk1"/>
                </a:solidFill>
                <a:latin typeface="Calibri"/>
                <a:ea typeface="Calibri"/>
                <a:cs typeface="Calibri"/>
                <a:sym typeface="Calibri"/>
              </a:rPr>
              <a:t>hair how to have their meetings advertised and who will upload information onto the SAC Upload Center.</a:t>
            </a:r>
            <a:endParaRPr sz="2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sz="2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lang="en-US" sz="2200">
                <a:solidFill>
                  <a:schemeClr val="dk1"/>
                </a:solidFill>
                <a:latin typeface="Calibri"/>
                <a:ea typeface="Calibri"/>
                <a:cs typeface="Calibri"/>
                <a:sym typeface="Calibri"/>
              </a:rPr>
              <a:t>Step 2:	Meetings must have an agenda.</a:t>
            </a:r>
            <a:endParaRPr b="1" sz="2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sz="2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2800"/>
              <a:buFont typeface="Arial"/>
              <a:buNone/>
            </a:pPr>
            <a:r>
              <a:rPr lang="en-US" sz="2200">
                <a:solidFill>
                  <a:schemeClr val="dk1"/>
                </a:solidFill>
                <a:latin typeface="Calibri"/>
                <a:ea typeface="Calibri"/>
                <a:cs typeface="Calibri"/>
                <a:sym typeface="Calibri"/>
              </a:rPr>
              <a:t>An agenda has three main purposes:</a:t>
            </a:r>
            <a:endParaRPr sz="2200">
              <a:solidFill>
                <a:schemeClr val="dk1"/>
              </a:solidFill>
            </a:endParaRPr>
          </a:p>
          <a:p>
            <a:pPr indent="-419100" lvl="0" marL="457200" rtl="0" algn="l">
              <a:spcBef>
                <a:spcPts val="0"/>
              </a:spcBef>
              <a:spcAft>
                <a:spcPts val="0"/>
              </a:spcAft>
              <a:buClr>
                <a:schemeClr val="dk1"/>
              </a:buClr>
              <a:buSzPts val="2200"/>
              <a:buChar char="•"/>
            </a:pPr>
            <a:r>
              <a:rPr lang="en-US" sz="2200">
                <a:solidFill>
                  <a:schemeClr val="dk1"/>
                </a:solidFill>
                <a:latin typeface="Calibri"/>
                <a:ea typeface="Calibri"/>
                <a:cs typeface="Calibri"/>
                <a:sym typeface="Calibri"/>
              </a:rPr>
              <a:t>It clarifies your objectives in holding the meeting</a:t>
            </a:r>
            <a:endParaRPr sz="2200">
              <a:solidFill>
                <a:schemeClr val="dk1"/>
              </a:solidFill>
              <a:latin typeface="Calibri"/>
              <a:ea typeface="Calibri"/>
              <a:cs typeface="Calibri"/>
              <a:sym typeface="Calibri"/>
            </a:endParaRPr>
          </a:p>
          <a:p>
            <a:pPr indent="-419100" lvl="0" marL="457200" rtl="0" algn="l">
              <a:spcBef>
                <a:spcPts val="0"/>
              </a:spcBef>
              <a:spcAft>
                <a:spcPts val="0"/>
              </a:spcAft>
              <a:buClr>
                <a:schemeClr val="dk1"/>
              </a:buClr>
              <a:buSzPts val="2200"/>
              <a:buChar char="•"/>
            </a:pPr>
            <a:r>
              <a:rPr lang="en-US" sz="2200">
                <a:solidFill>
                  <a:schemeClr val="dk1"/>
                </a:solidFill>
                <a:latin typeface="Calibri"/>
                <a:ea typeface="Calibri"/>
                <a:cs typeface="Calibri"/>
                <a:sym typeface="Calibri"/>
              </a:rPr>
              <a:t>It helps participants prepare for the meeting</a:t>
            </a:r>
            <a:endParaRPr sz="2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2800"/>
              <a:buChar char="•"/>
            </a:pPr>
            <a:r>
              <a:rPr lang="en-US" sz="2200">
                <a:solidFill>
                  <a:schemeClr val="dk1"/>
                </a:solidFill>
                <a:latin typeface="Calibri"/>
                <a:ea typeface="Calibri"/>
                <a:cs typeface="Calibri"/>
                <a:sym typeface="Calibri"/>
              </a:rPr>
              <a:t>It provides a guideline during the meeting</a:t>
            </a:r>
            <a:r>
              <a:rPr b="0" i="0" lang="en-US" sz="2200" u="none" cap="none" strike="noStrike">
                <a:solidFill>
                  <a:schemeClr val="dk1"/>
                </a:solidFill>
                <a:latin typeface="Calibri"/>
                <a:ea typeface="Calibri"/>
                <a:cs typeface="Calibri"/>
                <a:sym typeface="Calibri"/>
              </a:rPr>
              <a:t>	</a:t>
            </a:r>
            <a:r>
              <a:rPr b="0" i="0" lang="en-US" sz="28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94" name="Google Shape;394;p26"/>
          <p:cNvSpPr/>
          <p:nvPr/>
        </p:nvSpPr>
        <p:spPr>
          <a:xfrm>
            <a:off x="10060325" y="3525"/>
            <a:ext cx="2131800" cy="66954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95" name="Google Shape;395;p26"/>
          <p:cNvSpPr txBox="1"/>
          <p:nvPr/>
        </p:nvSpPr>
        <p:spPr>
          <a:xfrm>
            <a:off x="157655" y="190241"/>
            <a:ext cx="9630300" cy="834000"/>
          </a:xfrm>
          <a:prstGeom prst="rect">
            <a:avLst/>
          </a:prstGeom>
          <a:solidFill>
            <a:srgbClr val="0B5968"/>
          </a:solidFill>
          <a:ln>
            <a:noFill/>
          </a:ln>
        </p:spPr>
        <p:txBody>
          <a:bodyPr anchorCtr="0" anchor="ctr" bIns="108000" lIns="91425" spcFirstLastPara="1" rIns="91425" wrap="square" tIns="108000">
            <a:spAutoFit/>
          </a:bodyPr>
          <a:lstStyle/>
          <a:p>
            <a:pPr indent="457200" lvl="0" marL="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4		 			</a:t>
            </a:r>
            <a:r>
              <a:rPr b="1" i="0" lang="en-US" sz="3600" u="none" cap="none" strike="noStrike">
                <a:solidFill>
                  <a:schemeClr val="lt1"/>
                </a:solidFill>
                <a:latin typeface="Calibri"/>
                <a:ea typeface="Calibri"/>
                <a:cs typeface="Calibri"/>
                <a:sym typeface="Calibri"/>
              </a:rPr>
              <a:t>ADVERTISING &amp; A</a:t>
            </a:r>
            <a:r>
              <a:rPr b="1" lang="en-US" sz="3600">
                <a:solidFill>
                  <a:schemeClr val="lt1"/>
                </a:solidFill>
                <a:latin typeface="Calibri"/>
                <a:ea typeface="Calibri"/>
                <a:cs typeface="Calibri"/>
                <a:sym typeface="Calibri"/>
              </a:rPr>
              <a:t>GENDAS</a:t>
            </a:r>
            <a:endParaRPr b="1" i="0" sz="2800" u="none" cap="none" strike="noStrike">
              <a:solidFill>
                <a:schemeClr val="lt1"/>
              </a:solidFill>
              <a:latin typeface="Calibri"/>
              <a:ea typeface="Calibri"/>
              <a:cs typeface="Calibri"/>
              <a:sym typeface="Calibri"/>
            </a:endParaRPr>
          </a:p>
        </p:txBody>
      </p:sp>
      <p:sp>
        <p:nvSpPr>
          <p:cNvPr id="396" name="Google Shape;396;p26"/>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97" name="Google Shape;397;p26"/>
          <p:cNvSpPr/>
          <p:nvPr/>
        </p:nvSpPr>
        <p:spPr>
          <a:xfrm rot="10800000">
            <a:off x="7003608" y="64189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 name="Google Shape;398;p26"/>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99" name="Google Shape;399;p26"/>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00" name="Google Shape;400;p26"/>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01" name="Google Shape;401;p26"/>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02" name="Google Shape;402;p26"/>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403" name="Google Shape;403;p26"/>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0"/>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410" name="Google Shape;410;p30"/>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411" name="Google Shape;411;p30"/>
          <p:cNvSpPr/>
          <p:nvPr/>
        </p:nvSpPr>
        <p:spPr>
          <a:xfrm>
            <a:off x="10079625" y="0"/>
            <a:ext cx="2112300" cy="6699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12" name="Google Shape;412;p30"/>
          <p:cNvSpPr txBox="1"/>
          <p:nvPr/>
        </p:nvSpPr>
        <p:spPr>
          <a:xfrm>
            <a:off x="225254" y="192532"/>
            <a:ext cx="9630156" cy="833663"/>
          </a:xfrm>
          <a:prstGeom prst="rect">
            <a:avLst/>
          </a:prstGeom>
          <a:solidFill>
            <a:srgbClr val="0B5968"/>
          </a:solidFill>
          <a:ln>
            <a:noFill/>
          </a:ln>
        </p:spPr>
        <p:txBody>
          <a:bodyPr anchorCtr="0" anchor="ctr" bIns="108000" lIns="91425" spcFirstLastPara="1" rIns="91425" wrap="square" tIns="108000">
            <a:spAutoFit/>
          </a:bodyPr>
          <a:lstStyle/>
          <a:p>
            <a:pPr indent="0" lvl="0" marL="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4   	     			SAMPLE AGENDA	</a:t>
            </a:r>
            <a:endParaRPr b="1" i="0" sz="2800" u="none" cap="none" strike="noStrike">
              <a:solidFill>
                <a:schemeClr val="lt1"/>
              </a:solidFill>
              <a:latin typeface="Calibri"/>
              <a:ea typeface="Calibri"/>
              <a:cs typeface="Calibri"/>
              <a:sym typeface="Calibri"/>
            </a:endParaRPr>
          </a:p>
        </p:txBody>
      </p:sp>
      <p:sp>
        <p:nvSpPr>
          <p:cNvPr id="413" name="Google Shape;413;p30"/>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414" name="Google Shape;414;p30"/>
          <p:cNvSpPr/>
          <p:nvPr/>
        </p:nvSpPr>
        <p:spPr>
          <a:xfrm rot="10800000">
            <a:off x="7003608" y="64189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5" name="Google Shape;415;p30"/>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416" name="Google Shape;416;p30"/>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17" name="Google Shape;417;p30"/>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18" name="Google Shape;418;p30"/>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19" name="Google Shape;419;p30"/>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420" name="Google Shape;420;p30"/>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pic>
        <p:nvPicPr>
          <p:cNvPr id="421" name="Google Shape;421;p30" title="1. SAF Agenda - 8.25_page-0001.jpg"/>
          <p:cNvPicPr preferRelativeResize="0"/>
          <p:nvPr/>
        </p:nvPicPr>
        <p:blipFill>
          <a:blip r:embed="rId3">
            <a:alphaModFix/>
          </a:blip>
          <a:stretch>
            <a:fillRect/>
          </a:stretch>
        </p:blipFill>
        <p:spPr>
          <a:xfrm>
            <a:off x="161625" y="1143150"/>
            <a:ext cx="3738625" cy="4838225"/>
          </a:xfrm>
          <a:prstGeom prst="rect">
            <a:avLst/>
          </a:prstGeom>
          <a:noFill/>
          <a:ln cap="flat" cmpd="sng" w="19050">
            <a:solidFill>
              <a:schemeClr val="dk2"/>
            </a:solidFill>
            <a:prstDash val="solid"/>
            <a:round/>
            <a:headEnd len="sm" w="sm" type="none"/>
            <a:tailEnd len="sm" w="sm" type="none"/>
          </a:ln>
        </p:spPr>
      </p:pic>
      <p:pic>
        <p:nvPicPr>
          <p:cNvPr id="422" name="Google Shape;422;p30" title="7. SAF Agenda - 6.1-2_page-0001.jpg"/>
          <p:cNvPicPr preferRelativeResize="0"/>
          <p:nvPr/>
        </p:nvPicPr>
        <p:blipFill>
          <a:blip r:embed="rId4">
            <a:alphaModFix/>
          </a:blip>
          <a:stretch>
            <a:fillRect/>
          </a:stretch>
        </p:blipFill>
        <p:spPr>
          <a:xfrm>
            <a:off x="6227300" y="1541625"/>
            <a:ext cx="3738625" cy="4838233"/>
          </a:xfrm>
          <a:prstGeom prst="rect">
            <a:avLst/>
          </a:prstGeom>
          <a:noFill/>
          <a:ln cap="flat" cmpd="sng" w="19050">
            <a:solidFill>
              <a:schemeClr val="dk2"/>
            </a:solidFill>
            <a:prstDash val="solid"/>
            <a:round/>
            <a:headEnd len="sm" w="sm" type="none"/>
            <a:tailEnd len="sm" w="sm" type="none"/>
          </a:ln>
        </p:spPr>
      </p:pic>
      <p:pic>
        <p:nvPicPr>
          <p:cNvPr id="423" name="Google Shape;423;p30" title="6. SAF Agenda - 3.24-2_page-0001.jpg"/>
          <p:cNvPicPr preferRelativeResize="0"/>
          <p:nvPr/>
        </p:nvPicPr>
        <p:blipFill>
          <a:blip r:embed="rId5">
            <a:alphaModFix/>
          </a:blip>
          <a:stretch>
            <a:fillRect/>
          </a:stretch>
        </p:blipFill>
        <p:spPr>
          <a:xfrm>
            <a:off x="3123650" y="1287937"/>
            <a:ext cx="3738625" cy="483822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33"/>
          <p:cNvSpPr txBox="1"/>
          <p:nvPr/>
        </p:nvSpPr>
        <p:spPr>
          <a:xfrm>
            <a:off x="457200"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430" name="Google Shape;430;p33"/>
          <p:cNvSpPr txBox="1"/>
          <p:nvPr>
            <p:ph idx="1" type="body"/>
          </p:nvPr>
        </p:nvSpPr>
        <p:spPr>
          <a:xfrm>
            <a:off x="464322" y="1502128"/>
            <a:ext cx="9152019" cy="4351338"/>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normAutofit fontScale="25000" lnSpcReduction="20000"/>
          </a:bodyPr>
          <a:lstStyle/>
          <a:p>
            <a:pPr indent="0" lvl="0" marL="0" rtl="0" algn="l">
              <a:lnSpc>
                <a:spcPct val="100000"/>
              </a:lnSpc>
              <a:spcBef>
                <a:spcPts val="0"/>
              </a:spcBef>
              <a:spcAft>
                <a:spcPts val="0"/>
              </a:spcAft>
              <a:buSzPct val="35000"/>
              <a:buNone/>
            </a:pPr>
            <a:r>
              <a:rPr b="1" lang="en-US" sz="8000">
                <a:solidFill>
                  <a:schemeClr val="dk1"/>
                </a:solidFill>
              </a:rPr>
              <a:t>Step 3:	Meetings must have minutes taken.</a:t>
            </a:r>
            <a:endParaRPr b="1" sz="8000">
              <a:solidFill>
                <a:schemeClr val="dk1"/>
              </a:solidFill>
            </a:endParaRPr>
          </a:p>
          <a:p>
            <a:pPr indent="0" lvl="0" marL="0" rtl="0" algn="l">
              <a:lnSpc>
                <a:spcPct val="100000"/>
              </a:lnSpc>
              <a:spcBef>
                <a:spcPts val="0"/>
              </a:spcBef>
              <a:spcAft>
                <a:spcPts val="0"/>
              </a:spcAft>
              <a:buSzPct val="35000"/>
              <a:buNone/>
            </a:pPr>
            <a:r>
              <a:t/>
            </a:r>
            <a:endParaRPr b="1" sz="8000">
              <a:solidFill>
                <a:schemeClr val="dk1"/>
              </a:solidFill>
            </a:endParaRPr>
          </a:p>
          <a:p>
            <a:pPr indent="0" lvl="0" marL="0" rtl="0" algn="l">
              <a:lnSpc>
                <a:spcPct val="100000"/>
              </a:lnSpc>
              <a:spcBef>
                <a:spcPts val="0"/>
              </a:spcBef>
              <a:spcAft>
                <a:spcPts val="0"/>
              </a:spcAft>
              <a:buSzPct val="30000"/>
              <a:buNone/>
            </a:pPr>
            <a:r>
              <a:rPr lang="en-US" sz="8000">
                <a:solidFill>
                  <a:schemeClr val="dk1"/>
                </a:solidFill>
              </a:rPr>
              <a:t>Record, maintain, and post minutes of all meetings at the school in accordance with the Florida Sunshine Laws and Policy 1.3 (12). Document major decisions (motions) and ensure that the participants agree with your understanding of the decision. </a:t>
            </a:r>
            <a:endParaRPr sz="8000">
              <a:solidFill>
                <a:schemeClr val="dk1"/>
              </a:solidFill>
            </a:endParaRPr>
          </a:p>
          <a:p>
            <a:pPr indent="0" lvl="0" marL="0" rtl="0" algn="l">
              <a:lnSpc>
                <a:spcPct val="100000"/>
              </a:lnSpc>
              <a:spcBef>
                <a:spcPts val="0"/>
              </a:spcBef>
              <a:spcAft>
                <a:spcPts val="0"/>
              </a:spcAft>
              <a:buSzPct val="30000"/>
              <a:buNone/>
            </a:pPr>
            <a:r>
              <a:t/>
            </a:r>
            <a:endParaRPr sz="8000">
              <a:solidFill>
                <a:schemeClr val="dk1"/>
              </a:solidFill>
            </a:endParaRPr>
          </a:p>
          <a:p>
            <a:pPr indent="0" lvl="0" marL="0" rtl="0" algn="l">
              <a:lnSpc>
                <a:spcPct val="100000"/>
              </a:lnSpc>
              <a:spcBef>
                <a:spcPts val="0"/>
              </a:spcBef>
              <a:spcAft>
                <a:spcPts val="0"/>
              </a:spcAft>
              <a:buSzPct val="30000"/>
              <a:buNone/>
            </a:pPr>
            <a:r>
              <a:rPr lang="en-US" sz="8000">
                <a:solidFill>
                  <a:schemeClr val="dk1"/>
                </a:solidFill>
              </a:rPr>
              <a:t>Minutes must be submitted to SAC chair to be uploaded.</a:t>
            </a:r>
            <a:endParaRPr sz="8000">
              <a:solidFill>
                <a:schemeClr val="dk1"/>
              </a:solidFill>
            </a:endParaRPr>
          </a:p>
          <a:p>
            <a:pPr indent="0" lvl="0" marL="0" rtl="0" algn="l">
              <a:lnSpc>
                <a:spcPct val="100000"/>
              </a:lnSpc>
              <a:spcBef>
                <a:spcPts val="0"/>
              </a:spcBef>
              <a:spcAft>
                <a:spcPts val="0"/>
              </a:spcAft>
              <a:buSzPct val="30000"/>
              <a:buNone/>
            </a:pPr>
            <a:r>
              <a:t/>
            </a:r>
            <a:endParaRPr sz="8000">
              <a:solidFill>
                <a:schemeClr val="dk1"/>
              </a:solidFill>
            </a:endParaRPr>
          </a:p>
          <a:p>
            <a:pPr indent="0" lvl="0" marL="0" rtl="0" algn="l">
              <a:lnSpc>
                <a:spcPct val="100000"/>
              </a:lnSpc>
              <a:spcBef>
                <a:spcPts val="0"/>
              </a:spcBef>
              <a:spcAft>
                <a:spcPts val="0"/>
              </a:spcAft>
              <a:buClr>
                <a:schemeClr val="dk1"/>
              </a:buClr>
              <a:buSzPct val="30000"/>
              <a:buFont typeface="Arial"/>
              <a:buNone/>
            </a:pPr>
            <a:r>
              <a:rPr b="1" lang="en-US" sz="8000">
                <a:solidFill>
                  <a:schemeClr val="dk1"/>
                </a:solidFill>
              </a:rPr>
              <a:t> Step 4: What is the purpose of making motions?</a:t>
            </a:r>
            <a:endParaRPr b="1" sz="8000">
              <a:solidFill>
                <a:schemeClr val="dk1"/>
              </a:solidFill>
            </a:endParaRPr>
          </a:p>
          <a:p>
            <a:pPr indent="0" lvl="0" marL="0" rtl="0" algn="l">
              <a:lnSpc>
                <a:spcPct val="100000"/>
              </a:lnSpc>
              <a:spcBef>
                <a:spcPts val="0"/>
              </a:spcBef>
              <a:spcAft>
                <a:spcPts val="0"/>
              </a:spcAft>
              <a:buClr>
                <a:schemeClr val="dk1"/>
              </a:buClr>
              <a:buSzPct val="30000"/>
              <a:buFont typeface="Arial"/>
              <a:buNone/>
            </a:pPr>
            <a:r>
              <a:t/>
            </a:r>
            <a:endParaRPr sz="8000">
              <a:solidFill>
                <a:schemeClr val="dk1"/>
              </a:solidFill>
            </a:endParaRPr>
          </a:p>
          <a:p>
            <a:pPr indent="0" lvl="0" marL="0" rtl="0" algn="l">
              <a:lnSpc>
                <a:spcPct val="100000"/>
              </a:lnSpc>
              <a:spcBef>
                <a:spcPts val="0"/>
              </a:spcBef>
              <a:spcAft>
                <a:spcPts val="0"/>
              </a:spcAft>
              <a:buClr>
                <a:schemeClr val="dk1"/>
              </a:buClr>
              <a:buSzPct val="30000"/>
              <a:buFont typeface="Arial"/>
              <a:buNone/>
            </a:pPr>
            <a:r>
              <a:rPr lang="en-US" sz="8000">
                <a:solidFill>
                  <a:schemeClr val="dk1"/>
                </a:solidFill>
              </a:rPr>
              <a:t>A motion is a formal proposal by a member to do something. Motions are the basis of the group decision-making process. They focus the group on what is being decided.</a:t>
            </a:r>
            <a:endParaRPr sz="8000">
              <a:solidFill>
                <a:schemeClr val="dk1"/>
              </a:solidFill>
            </a:endParaRPr>
          </a:p>
          <a:p>
            <a:pPr indent="0" lvl="0" marL="0" rtl="0" algn="l">
              <a:lnSpc>
                <a:spcPct val="100000"/>
              </a:lnSpc>
              <a:spcBef>
                <a:spcPts val="0"/>
              </a:spcBef>
              <a:spcAft>
                <a:spcPts val="0"/>
              </a:spcAft>
              <a:buClr>
                <a:schemeClr val="dk1"/>
              </a:buClr>
              <a:buSzPct val="30000"/>
              <a:buFont typeface="Arial"/>
              <a:buNone/>
            </a:pPr>
            <a:r>
              <a:t/>
            </a:r>
            <a:endParaRPr sz="8000">
              <a:solidFill>
                <a:schemeClr val="dk1"/>
              </a:solidFill>
            </a:endParaRPr>
          </a:p>
          <a:p>
            <a:pPr indent="0" lvl="0" marL="0" rtl="0" algn="l">
              <a:lnSpc>
                <a:spcPct val="100000"/>
              </a:lnSpc>
              <a:spcBef>
                <a:spcPts val="0"/>
              </a:spcBef>
              <a:spcAft>
                <a:spcPts val="0"/>
              </a:spcAft>
              <a:buClr>
                <a:schemeClr val="dk1"/>
              </a:buClr>
              <a:buSzPct val="32500"/>
              <a:buFont typeface="Arial"/>
              <a:buNone/>
            </a:pPr>
            <a:r>
              <a:rPr lang="en-US" sz="8000">
                <a:solidFill>
                  <a:schemeClr val="dk1"/>
                </a:solidFill>
              </a:rPr>
              <a:t>A motion is made at a meeting when a desired action is requested.  </a:t>
            </a:r>
            <a:endParaRPr sz="8000">
              <a:solidFill>
                <a:schemeClr val="dk1"/>
              </a:solidFill>
            </a:endParaRPr>
          </a:p>
          <a:p>
            <a:pPr indent="0" lvl="0" marL="0" rtl="0" algn="l">
              <a:lnSpc>
                <a:spcPct val="100000"/>
              </a:lnSpc>
              <a:spcBef>
                <a:spcPts val="0"/>
              </a:spcBef>
              <a:spcAft>
                <a:spcPts val="0"/>
              </a:spcAft>
              <a:buSzPct val="32500"/>
              <a:buNone/>
            </a:pPr>
            <a:r>
              <a:rPr lang="en-US" sz="8000">
                <a:solidFill>
                  <a:schemeClr val="dk1"/>
                </a:solidFill>
              </a:rPr>
              <a:t>At a School Advisory Forum meeting a conversation or concern is often discussed and as a result of that discussion a motion is formed.  </a:t>
            </a:r>
            <a:endParaRPr sz="8000">
              <a:solidFill>
                <a:schemeClr val="dk1"/>
              </a:solidFill>
            </a:endParaRPr>
          </a:p>
          <a:p>
            <a:pPr indent="0" lvl="0" marL="0" rtl="0" algn="ctr">
              <a:lnSpc>
                <a:spcPct val="90000"/>
              </a:lnSpc>
              <a:spcBef>
                <a:spcPts val="1000"/>
              </a:spcBef>
              <a:spcAft>
                <a:spcPts val="0"/>
              </a:spcAft>
              <a:buSzPct val="81250"/>
              <a:buNone/>
            </a:pPr>
            <a:r>
              <a:t/>
            </a:r>
            <a:endParaRPr sz="3200">
              <a:solidFill>
                <a:schemeClr val="dk1"/>
              </a:solidFill>
            </a:endParaRPr>
          </a:p>
          <a:p>
            <a:pPr indent="0" lvl="0" marL="0" rtl="0" algn="ctr">
              <a:lnSpc>
                <a:spcPct val="90000"/>
              </a:lnSpc>
              <a:spcBef>
                <a:spcPts val="1000"/>
              </a:spcBef>
              <a:spcAft>
                <a:spcPts val="0"/>
              </a:spcAft>
              <a:buSzPct val="100000"/>
              <a:buNone/>
            </a:pPr>
            <a:r>
              <a:t/>
            </a:r>
            <a:endParaRPr sz="3800"/>
          </a:p>
          <a:p>
            <a:pPr indent="0" lvl="0" marL="0" rtl="0" algn="ctr">
              <a:lnSpc>
                <a:spcPct val="90000"/>
              </a:lnSpc>
              <a:spcBef>
                <a:spcPts val="1000"/>
              </a:spcBef>
              <a:spcAft>
                <a:spcPts val="0"/>
              </a:spcAft>
              <a:buSzPct val="100000"/>
              <a:buNone/>
            </a:pPr>
            <a:r>
              <a:t/>
            </a:r>
            <a:endParaRPr sz="4400"/>
          </a:p>
        </p:txBody>
      </p:sp>
      <p:sp>
        <p:nvSpPr>
          <p:cNvPr id="431" name="Google Shape;431;p33"/>
          <p:cNvSpPr/>
          <p:nvPr/>
        </p:nvSpPr>
        <p:spPr>
          <a:xfrm>
            <a:off x="10124950" y="3525"/>
            <a:ext cx="2057400" cy="66954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32" name="Google Shape;432;p33"/>
          <p:cNvSpPr txBox="1"/>
          <p:nvPr/>
        </p:nvSpPr>
        <p:spPr>
          <a:xfrm>
            <a:off x="158415" y="122871"/>
            <a:ext cx="9630300" cy="834000"/>
          </a:xfrm>
          <a:prstGeom prst="rect">
            <a:avLst/>
          </a:prstGeom>
          <a:solidFill>
            <a:srgbClr val="0B5968"/>
          </a:solidFill>
          <a:ln>
            <a:noFill/>
          </a:ln>
        </p:spPr>
        <p:txBody>
          <a:bodyPr anchorCtr="0" anchor="ctr" bIns="108000" lIns="91425" spcFirstLastPara="1" rIns="91425" wrap="square" tIns="108000">
            <a:spAutoFit/>
          </a:bodyPr>
          <a:lstStyle/>
          <a:p>
            <a:pPr indent="457200" lvl="0" marL="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4		 				   MINUTES	</a:t>
            </a:r>
            <a:endParaRPr b="1" i="0" sz="2800" u="none" cap="none" strike="noStrike">
              <a:solidFill>
                <a:schemeClr val="lt1"/>
              </a:solidFill>
              <a:latin typeface="Calibri"/>
              <a:ea typeface="Calibri"/>
              <a:cs typeface="Calibri"/>
              <a:sym typeface="Calibri"/>
            </a:endParaRPr>
          </a:p>
        </p:txBody>
      </p:sp>
      <p:sp>
        <p:nvSpPr>
          <p:cNvPr id="433" name="Google Shape;433;p33"/>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434" name="Google Shape;434;p33"/>
          <p:cNvSpPr/>
          <p:nvPr/>
        </p:nvSpPr>
        <p:spPr>
          <a:xfrm rot="10800000">
            <a:off x="7003608" y="64189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5" name="Google Shape;435;p33"/>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436" name="Google Shape;436;p33"/>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37" name="Google Shape;437;p33"/>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38" name="Google Shape;438;p33"/>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39" name="Google Shape;439;p33"/>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440" name="Google Shape;440;p33"/>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5"/>
          <p:cNvSpPr/>
          <p:nvPr/>
        </p:nvSpPr>
        <p:spPr>
          <a:xfrm>
            <a:off x="10041050" y="3525"/>
            <a:ext cx="2141400" cy="66954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47" name="Google Shape;447;p35"/>
          <p:cNvSpPr txBox="1"/>
          <p:nvPr/>
        </p:nvSpPr>
        <p:spPr>
          <a:xfrm>
            <a:off x="158415" y="122872"/>
            <a:ext cx="9630156" cy="833663"/>
          </a:xfrm>
          <a:prstGeom prst="rect">
            <a:avLst/>
          </a:prstGeom>
          <a:solidFill>
            <a:srgbClr val="0B5968"/>
          </a:solidFill>
          <a:ln>
            <a:noFill/>
          </a:ln>
        </p:spPr>
        <p:txBody>
          <a:bodyPr anchorCtr="0" anchor="ctr" bIns="108000" lIns="91425" spcFirstLastPara="1" rIns="91425" wrap="square" tIns="108000">
            <a:spAutoFit/>
          </a:bodyPr>
          <a:lstStyle/>
          <a:p>
            <a:pPr indent="0" lvl="0" marL="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4		 			SAMPLE MINUTES	</a:t>
            </a:r>
            <a:endParaRPr b="1" i="0" sz="2800" u="none" cap="none" strike="noStrike">
              <a:solidFill>
                <a:schemeClr val="lt1"/>
              </a:solidFill>
              <a:latin typeface="Calibri"/>
              <a:ea typeface="Calibri"/>
              <a:cs typeface="Calibri"/>
              <a:sym typeface="Calibri"/>
            </a:endParaRPr>
          </a:p>
        </p:txBody>
      </p:sp>
      <p:sp>
        <p:nvSpPr>
          <p:cNvPr id="448" name="Google Shape;448;p35"/>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449" name="Google Shape;449;p35"/>
          <p:cNvSpPr/>
          <p:nvPr/>
        </p:nvSpPr>
        <p:spPr>
          <a:xfrm rot="10800000">
            <a:off x="7003608" y="64189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0" name="Google Shape;450;p35"/>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451" name="Google Shape;451;p35"/>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52" name="Google Shape;452;p35"/>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53" name="Google Shape;453;p35"/>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54" name="Google Shape;454;p35"/>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455" name="Google Shape;455;p3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pic>
        <p:nvPicPr>
          <p:cNvPr id="456" name="Google Shape;456;p35" title="1. SAF Minutes - 8.25_page-0001.jpg"/>
          <p:cNvPicPr preferRelativeResize="0"/>
          <p:nvPr/>
        </p:nvPicPr>
        <p:blipFill>
          <a:blip r:embed="rId3">
            <a:alphaModFix/>
          </a:blip>
          <a:stretch>
            <a:fillRect/>
          </a:stretch>
        </p:blipFill>
        <p:spPr>
          <a:xfrm>
            <a:off x="152400" y="1108926"/>
            <a:ext cx="3619024" cy="4683451"/>
          </a:xfrm>
          <a:prstGeom prst="rect">
            <a:avLst/>
          </a:prstGeom>
          <a:noFill/>
          <a:ln cap="flat" cmpd="sng" w="19050">
            <a:solidFill>
              <a:schemeClr val="dk2"/>
            </a:solidFill>
            <a:prstDash val="solid"/>
            <a:round/>
            <a:headEnd len="sm" w="sm" type="none"/>
            <a:tailEnd len="sm" w="sm" type="none"/>
          </a:ln>
        </p:spPr>
      </p:pic>
      <p:pic>
        <p:nvPicPr>
          <p:cNvPr id="457" name="Google Shape;457;p35" title="1. SAF Minutes - 8.25_page-0002.jpg"/>
          <p:cNvPicPr preferRelativeResize="0"/>
          <p:nvPr/>
        </p:nvPicPr>
        <p:blipFill>
          <a:blip r:embed="rId4">
            <a:alphaModFix/>
          </a:blip>
          <a:stretch>
            <a:fillRect/>
          </a:stretch>
        </p:blipFill>
        <p:spPr>
          <a:xfrm>
            <a:off x="2971038" y="1985038"/>
            <a:ext cx="3426225" cy="4433925"/>
          </a:xfrm>
          <a:prstGeom prst="rect">
            <a:avLst/>
          </a:prstGeom>
          <a:noFill/>
          <a:ln cap="flat" cmpd="sng" w="19050">
            <a:solidFill>
              <a:schemeClr val="dk2"/>
            </a:solidFill>
            <a:prstDash val="solid"/>
            <a:round/>
            <a:headEnd len="sm" w="sm" type="none"/>
            <a:tailEnd len="sm" w="sm" type="none"/>
          </a:ln>
        </p:spPr>
      </p:pic>
      <p:pic>
        <p:nvPicPr>
          <p:cNvPr id="458" name="Google Shape;458;p35" title="7. SAF Minutes - 6.1_page-0001.jpg"/>
          <p:cNvPicPr preferRelativeResize="0"/>
          <p:nvPr/>
        </p:nvPicPr>
        <p:blipFill>
          <a:blip r:embed="rId5">
            <a:alphaModFix/>
          </a:blip>
          <a:stretch>
            <a:fillRect/>
          </a:stretch>
        </p:blipFill>
        <p:spPr>
          <a:xfrm>
            <a:off x="6144248" y="1160990"/>
            <a:ext cx="3704799" cy="479445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38"/>
          <p:cNvSpPr txBox="1"/>
          <p:nvPr>
            <p:ph type="title"/>
          </p:nvPr>
        </p:nvSpPr>
        <p:spPr>
          <a:xfrm>
            <a:off x="164910" y="211292"/>
            <a:ext cx="9669497" cy="833663"/>
          </a:xfrm>
          <a:prstGeom prst="rect">
            <a:avLst/>
          </a:prstGeom>
          <a:solidFill>
            <a:srgbClr val="0B5968"/>
          </a:solidFill>
          <a:ln>
            <a:noFill/>
          </a:ln>
        </p:spPr>
        <p:txBody>
          <a:bodyPr anchorCtr="0" anchor="ctr" bIns="108000" lIns="91425" spcFirstLastPara="1" rIns="91425" wrap="square" tIns="108000">
            <a:spAutoFit/>
          </a:bodyPr>
          <a:lstStyle/>
          <a:p>
            <a:pPr indent="0" lvl="0" marL="0" rtl="0" algn="l">
              <a:lnSpc>
                <a:spcPct val="100000"/>
              </a:lnSpc>
              <a:spcBef>
                <a:spcPts val="0"/>
              </a:spcBef>
              <a:spcAft>
                <a:spcPts val="0"/>
              </a:spcAft>
              <a:buClr>
                <a:schemeClr val="lt1"/>
              </a:buClr>
              <a:buSzPts val="4000"/>
              <a:buFont typeface="Calibri"/>
              <a:buNone/>
            </a:pPr>
            <a:r>
              <a:rPr b="1" lang="en-US"/>
              <a:t>    TOPIC  4   				             MOTIONS	</a:t>
            </a:r>
            <a:endParaRPr b="1" sz="2800"/>
          </a:p>
        </p:txBody>
      </p:sp>
      <p:sp>
        <p:nvSpPr>
          <p:cNvPr id="465" name="Google Shape;465;p38"/>
          <p:cNvSpPr txBox="1"/>
          <p:nvPr/>
        </p:nvSpPr>
        <p:spPr>
          <a:xfrm>
            <a:off x="457200"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466" name="Google Shape;466;p38"/>
          <p:cNvSpPr txBox="1"/>
          <p:nvPr>
            <p:ph idx="1" type="body"/>
          </p:nvPr>
        </p:nvSpPr>
        <p:spPr>
          <a:xfrm>
            <a:off x="245660" y="1195286"/>
            <a:ext cx="9376012" cy="4965022"/>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normAutofit fontScale="25000" lnSpcReduction="20000"/>
          </a:bodyPr>
          <a:lstStyle/>
          <a:p>
            <a:pPr indent="0" lvl="0" marL="0" rtl="0" algn="l">
              <a:lnSpc>
                <a:spcPct val="90000"/>
              </a:lnSpc>
              <a:spcBef>
                <a:spcPts val="0"/>
              </a:spcBef>
              <a:spcAft>
                <a:spcPts val="0"/>
              </a:spcAft>
              <a:buSzPct val="100000"/>
              <a:buNone/>
            </a:pPr>
            <a:r>
              <a:rPr lang="en-US" sz="2400">
                <a:solidFill>
                  <a:schemeClr val="dk1"/>
                </a:solidFill>
                <a:latin typeface="Calibri"/>
                <a:ea typeface="Calibri"/>
                <a:cs typeface="Calibri"/>
                <a:sym typeface="Calibri"/>
              </a:rPr>
              <a:t> </a:t>
            </a:r>
            <a:endParaRPr/>
          </a:p>
          <a:p>
            <a:pPr indent="0" lvl="0" marL="0" rtl="0" algn="l">
              <a:lnSpc>
                <a:spcPct val="90000"/>
              </a:lnSpc>
              <a:spcBef>
                <a:spcPts val="1000"/>
              </a:spcBef>
              <a:spcAft>
                <a:spcPts val="0"/>
              </a:spcAft>
              <a:buSzPct val="100000"/>
              <a:buNone/>
            </a:pPr>
            <a:r>
              <a:t/>
            </a:r>
            <a:endParaRPr sz="2400"/>
          </a:p>
          <a:p>
            <a:pPr indent="0" lvl="0" marL="0" rtl="0" algn="l">
              <a:lnSpc>
                <a:spcPct val="90000"/>
              </a:lnSpc>
              <a:spcBef>
                <a:spcPts val="1000"/>
              </a:spcBef>
              <a:spcAft>
                <a:spcPts val="0"/>
              </a:spcAft>
              <a:buSzPct val="100000"/>
              <a:buNone/>
            </a:pPr>
            <a:r>
              <a:rPr lang="en-US" sz="2400">
                <a:solidFill>
                  <a:schemeClr val="dk1"/>
                </a:solidFill>
                <a:latin typeface="Calibri"/>
                <a:ea typeface="Calibri"/>
                <a:cs typeface="Calibri"/>
                <a:sym typeface="Calibri"/>
              </a:rPr>
              <a:t> </a:t>
            </a:r>
            <a:r>
              <a:rPr b="0" lang="en-US" sz="8800">
                <a:solidFill>
                  <a:schemeClr val="dk1"/>
                </a:solidFill>
                <a:latin typeface="Calibri"/>
                <a:ea typeface="Calibri"/>
                <a:cs typeface="Calibri"/>
                <a:sym typeface="Calibri"/>
              </a:rPr>
              <a:t>The Chair recognizes the member wanting to make a motion.</a:t>
            </a:r>
            <a:endParaRPr/>
          </a:p>
          <a:p>
            <a:pPr indent="-228600" lvl="1" marL="685800" rtl="0" algn="l">
              <a:lnSpc>
                <a:spcPct val="90000"/>
              </a:lnSpc>
              <a:spcBef>
                <a:spcPts val="500"/>
              </a:spcBef>
              <a:spcAft>
                <a:spcPts val="0"/>
              </a:spcAft>
              <a:buClr>
                <a:schemeClr val="dk1"/>
              </a:buClr>
              <a:buSzPct val="100000"/>
              <a:buFont typeface="Arial"/>
              <a:buChar char="•"/>
            </a:pPr>
            <a:r>
              <a:rPr b="0" lang="en-US" sz="8800">
                <a:solidFill>
                  <a:schemeClr val="dk1"/>
                </a:solidFill>
                <a:latin typeface="Calibri"/>
                <a:ea typeface="Calibri"/>
                <a:cs typeface="Calibri"/>
                <a:sym typeface="Calibri"/>
              </a:rPr>
              <a:t>It is suggested that the presenter making the motion put it in writing first.</a:t>
            </a:r>
            <a:endParaRPr/>
          </a:p>
          <a:p>
            <a:pPr indent="-165100" lvl="1" marL="685800" rtl="0" algn="l">
              <a:lnSpc>
                <a:spcPct val="90000"/>
              </a:lnSpc>
              <a:spcBef>
                <a:spcPts val="500"/>
              </a:spcBef>
              <a:spcAft>
                <a:spcPts val="0"/>
              </a:spcAft>
              <a:buClr>
                <a:schemeClr val="lt1"/>
              </a:buClr>
              <a:buSzPct val="100000"/>
              <a:buFont typeface="Arial"/>
              <a:buNone/>
            </a:pPr>
            <a:r>
              <a:t/>
            </a:r>
            <a:endParaRPr sz="4000">
              <a:solidFill>
                <a:schemeClr val="dk1"/>
              </a:solidFill>
            </a:endParaRPr>
          </a:p>
          <a:p>
            <a:pPr indent="0" lvl="0" marL="0" rtl="0" algn="l">
              <a:lnSpc>
                <a:spcPct val="90000"/>
              </a:lnSpc>
              <a:spcBef>
                <a:spcPts val="1000"/>
              </a:spcBef>
              <a:spcAft>
                <a:spcPts val="0"/>
              </a:spcAft>
              <a:buNone/>
            </a:pPr>
            <a:r>
              <a:rPr b="0" lang="en-US" sz="8800">
                <a:solidFill>
                  <a:schemeClr val="dk1"/>
                </a:solidFill>
                <a:latin typeface="Calibri"/>
                <a:ea typeface="Calibri"/>
                <a:cs typeface="Calibri"/>
                <a:sym typeface="Calibri"/>
              </a:rPr>
              <a:t>Making the Motion:</a:t>
            </a:r>
            <a:endParaRPr/>
          </a:p>
          <a:p>
            <a:pPr indent="-228600" lvl="1" marL="685800" rtl="0" algn="l">
              <a:lnSpc>
                <a:spcPct val="90000"/>
              </a:lnSpc>
              <a:spcBef>
                <a:spcPts val="500"/>
              </a:spcBef>
              <a:spcAft>
                <a:spcPts val="0"/>
              </a:spcAft>
              <a:buClr>
                <a:schemeClr val="dk1"/>
              </a:buClr>
              <a:buSzPct val="100000"/>
              <a:buFont typeface="Arial"/>
              <a:buChar char="•"/>
            </a:pPr>
            <a:r>
              <a:rPr lang="en-US" sz="8800">
                <a:solidFill>
                  <a:schemeClr val="dk1"/>
                </a:solidFill>
                <a:latin typeface="Calibri"/>
                <a:ea typeface="Calibri"/>
                <a:cs typeface="Calibri"/>
                <a:sym typeface="Calibri"/>
              </a:rPr>
              <a:t>Always state a motion affirmatively. Say, "I move that we ..." rather than, "I move that we do not ...".</a:t>
            </a:r>
            <a:endParaRPr/>
          </a:p>
          <a:p>
            <a:pPr indent="0" lvl="0" marL="0" rtl="0" algn="l">
              <a:lnSpc>
                <a:spcPct val="90000"/>
              </a:lnSpc>
              <a:spcBef>
                <a:spcPts val="1000"/>
              </a:spcBef>
              <a:spcAft>
                <a:spcPts val="0"/>
              </a:spcAft>
              <a:buSzPct val="100000"/>
              <a:buNone/>
            </a:pPr>
            <a:r>
              <a:t/>
            </a:r>
            <a:endParaRPr b="0" sz="4000">
              <a:solidFill>
                <a:schemeClr val="dk1"/>
              </a:solidFill>
            </a:endParaRPr>
          </a:p>
          <a:p>
            <a:pPr indent="-228600" lvl="1" marL="685800" rtl="0" algn="l">
              <a:lnSpc>
                <a:spcPct val="90000"/>
              </a:lnSpc>
              <a:spcBef>
                <a:spcPts val="500"/>
              </a:spcBef>
              <a:spcAft>
                <a:spcPts val="0"/>
              </a:spcAft>
              <a:buClr>
                <a:schemeClr val="dk1"/>
              </a:buClr>
              <a:buSzPct val="100000"/>
              <a:buFont typeface="Arial"/>
              <a:buChar char="•"/>
            </a:pPr>
            <a:r>
              <a:rPr b="0" lang="en-US" sz="8600">
                <a:solidFill>
                  <a:schemeClr val="dk1"/>
                </a:solidFill>
                <a:latin typeface="Calibri"/>
                <a:ea typeface="Calibri"/>
                <a:cs typeface="Calibri"/>
                <a:sym typeface="Calibri"/>
              </a:rPr>
              <a:t>Another member will second </a:t>
            </a:r>
            <a:r>
              <a:rPr lang="en-US" sz="8600">
                <a:solidFill>
                  <a:schemeClr val="dk1"/>
                </a:solidFill>
                <a:latin typeface="Calibri"/>
                <a:ea typeface="Calibri"/>
                <a:cs typeface="Calibri"/>
                <a:sym typeface="Calibri"/>
              </a:rPr>
              <a:t>the </a:t>
            </a:r>
            <a:r>
              <a:rPr b="0" lang="en-US" sz="8600">
                <a:solidFill>
                  <a:schemeClr val="dk1"/>
                </a:solidFill>
                <a:latin typeface="Calibri"/>
                <a:ea typeface="Calibri"/>
                <a:cs typeface="Calibri"/>
                <a:sym typeface="Calibri"/>
              </a:rPr>
              <a:t>motion or the Chair will call for a second.</a:t>
            </a:r>
            <a:endParaRPr/>
          </a:p>
          <a:p>
            <a:pPr indent="-88900" lvl="0" marL="228600" rtl="0" algn="l">
              <a:lnSpc>
                <a:spcPct val="90000"/>
              </a:lnSpc>
              <a:spcBef>
                <a:spcPts val="1000"/>
              </a:spcBef>
              <a:spcAft>
                <a:spcPts val="0"/>
              </a:spcAft>
              <a:buSzPct val="100000"/>
              <a:buFont typeface="Arial"/>
              <a:buNone/>
            </a:pPr>
            <a:r>
              <a:t/>
            </a:r>
            <a:endParaRPr b="0" sz="8800">
              <a:solidFill>
                <a:schemeClr val="dk1"/>
              </a:solidFill>
            </a:endParaRPr>
          </a:p>
          <a:p>
            <a:pPr indent="-228600" lvl="1" marL="685800" rtl="0" algn="l">
              <a:lnSpc>
                <a:spcPct val="90000"/>
              </a:lnSpc>
              <a:spcBef>
                <a:spcPts val="500"/>
              </a:spcBef>
              <a:spcAft>
                <a:spcPts val="0"/>
              </a:spcAft>
              <a:buClr>
                <a:schemeClr val="dk1"/>
              </a:buClr>
              <a:buSzPct val="100000"/>
              <a:buFont typeface="Arial"/>
              <a:buChar char="•"/>
            </a:pPr>
            <a:r>
              <a:rPr lang="en-US" sz="8600">
                <a:solidFill>
                  <a:schemeClr val="dk1"/>
                </a:solidFill>
                <a:latin typeface="Calibri"/>
                <a:ea typeface="Calibri"/>
                <a:cs typeface="Calibri"/>
                <a:sym typeface="Calibri"/>
              </a:rPr>
              <a:t>When a second has been made the Chair will open the floor for discussion.</a:t>
            </a:r>
            <a:endParaRPr/>
          </a:p>
          <a:p>
            <a:pPr indent="-92075" lvl="1" marL="685800" rtl="0" algn="l">
              <a:lnSpc>
                <a:spcPct val="90000"/>
              </a:lnSpc>
              <a:spcBef>
                <a:spcPts val="500"/>
              </a:spcBef>
              <a:spcAft>
                <a:spcPts val="0"/>
              </a:spcAft>
              <a:buClr>
                <a:schemeClr val="lt1"/>
              </a:buClr>
              <a:buSzPct val="100000"/>
              <a:buFont typeface="Arial"/>
              <a:buNone/>
            </a:pPr>
            <a:r>
              <a:t/>
            </a:r>
            <a:endParaRPr b="0" sz="8600">
              <a:solidFill>
                <a:schemeClr val="dk1"/>
              </a:solidFill>
            </a:endParaRPr>
          </a:p>
          <a:p>
            <a:pPr indent="-228600" lvl="1" marL="685800" rtl="0" algn="l">
              <a:lnSpc>
                <a:spcPct val="90000"/>
              </a:lnSpc>
              <a:spcBef>
                <a:spcPts val="500"/>
              </a:spcBef>
              <a:spcAft>
                <a:spcPts val="0"/>
              </a:spcAft>
              <a:buClr>
                <a:schemeClr val="dk1"/>
              </a:buClr>
              <a:buSzPct val="100000"/>
              <a:buFont typeface="Arial"/>
              <a:buChar char="•"/>
            </a:pPr>
            <a:r>
              <a:rPr lang="en-US" sz="8600">
                <a:solidFill>
                  <a:schemeClr val="dk1"/>
                </a:solidFill>
                <a:latin typeface="Calibri"/>
                <a:ea typeface="Calibri"/>
                <a:cs typeface="Calibri"/>
                <a:sym typeface="Calibri"/>
              </a:rPr>
              <a:t>An amendment can be made anytime while the motion is on the floor, the amendment must have a second to proceed. Amendments must be voted on first before voting on the main motion.</a:t>
            </a:r>
            <a:endParaRPr/>
          </a:p>
          <a:p>
            <a:pPr indent="0" lvl="1" marL="457200" rtl="0" algn="l">
              <a:lnSpc>
                <a:spcPct val="90000"/>
              </a:lnSpc>
              <a:spcBef>
                <a:spcPts val="500"/>
              </a:spcBef>
              <a:spcAft>
                <a:spcPts val="0"/>
              </a:spcAft>
              <a:buClr>
                <a:schemeClr val="lt1"/>
              </a:buClr>
              <a:buSzPct val="100000"/>
              <a:buNone/>
            </a:pPr>
            <a:r>
              <a:t/>
            </a:r>
            <a:endParaRPr b="0" sz="4000">
              <a:solidFill>
                <a:schemeClr val="dk1"/>
              </a:solidFill>
            </a:endParaRPr>
          </a:p>
          <a:p>
            <a:pPr indent="-228600" lvl="1" marL="685800" rtl="0" algn="l">
              <a:lnSpc>
                <a:spcPct val="90000"/>
              </a:lnSpc>
              <a:spcBef>
                <a:spcPts val="500"/>
              </a:spcBef>
              <a:spcAft>
                <a:spcPts val="0"/>
              </a:spcAft>
              <a:buClr>
                <a:schemeClr val="dk1"/>
              </a:buClr>
              <a:buSzPct val="100000"/>
              <a:buFont typeface="Arial"/>
              <a:buChar char="•"/>
            </a:pPr>
            <a:r>
              <a:rPr b="0" lang="en-US" sz="8600">
                <a:solidFill>
                  <a:schemeClr val="dk1"/>
                </a:solidFill>
                <a:latin typeface="Calibri"/>
                <a:ea typeface="Calibri"/>
                <a:cs typeface="Calibri"/>
                <a:sym typeface="Calibri"/>
              </a:rPr>
              <a:t>If there is no second to the motion, it is lost. There is no further discussion.</a:t>
            </a:r>
            <a:endParaRPr/>
          </a:p>
          <a:p>
            <a:pPr indent="0" lvl="0" marL="0" rtl="0" algn="l">
              <a:lnSpc>
                <a:spcPct val="90000"/>
              </a:lnSpc>
              <a:spcBef>
                <a:spcPts val="1000"/>
              </a:spcBef>
              <a:spcAft>
                <a:spcPts val="0"/>
              </a:spcAft>
              <a:buSzPct val="100000"/>
              <a:buNone/>
            </a:pPr>
            <a:r>
              <a:t/>
            </a:r>
            <a:endParaRPr sz="2400">
              <a:solidFill>
                <a:schemeClr val="dk1"/>
              </a:solidFill>
            </a:endParaRPr>
          </a:p>
          <a:p>
            <a:pPr indent="0" lvl="0" marL="0" rtl="0" algn="ctr">
              <a:lnSpc>
                <a:spcPct val="90000"/>
              </a:lnSpc>
              <a:spcBef>
                <a:spcPts val="1000"/>
              </a:spcBef>
              <a:spcAft>
                <a:spcPts val="0"/>
              </a:spcAft>
              <a:buSzPct val="100000"/>
              <a:buNone/>
            </a:pPr>
            <a:r>
              <a:rPr b="0" i="0" lang="en-US" sz="2800">
                <a:solidFill>
                  <a:schemeClr val="dk1"/>
                </a:solidFill>
                <a:latin typeface="Calibri"/>
                <a:ea typeface="Calibri"/>
                <a:cs typeface="Calibri"/>
                <a:sym typeface="Calibri"/>
              </a:rPr>
              <a:t> </a:t>
            </a:r>
            <a:endParaRPr sz="2400"/>
          </a:p>
          <a:p>
            <a:pPr indent="0" lvl="0" marL="0" rtl="0" algn="ctr">
              <a:lnSpc>
                <a:spcPct val="90000"/>
              </a:lnSpc>
              <a:spcBef>
                <a:spcPts val="1000"/>
              </a:spcBef>
              <a:spcAft>
                <a:spcPts val="0"/>
              </a:spcAft>
              <a:buSzPct val="100000"/>
              <a:buNone/>
            </a:pPr>
            <a:r>
              <a:t/>
            </a:r>
            <a:endParaRPr sz="2600"/>
          </a:p>
          <a:p>
            <a:pPr indent="0" lvl="0" marL="0" rtl="0" algn="ctr">
              <a:lnSpc>
                <a:spcPct val="90000"/>
              </a:lnSpc>
              <a:spcBef>
                <a:spcPts val="1000"/>
              </a:spcBef>
              <a:spcAft>
                <a:spcPts val="0"/>
              </a:spcAft>
              <a:buSzPct val="100000"/>
              <a:buNone/>
            </a:pPr>
            <a:r>
              <a:t/>
            </a:r>
            <a:endParaRPr sz="3800"/>
          </a:p>
          <a:p>
            <a:pPr indent="0" lvl="0" marL="0" rtl="0" algn="ctr">
              <a:lnSpc>
                <a:spcPct val="90000"/>
              </a:lnSpc>
              <a:spcBef>
                <a:spcPts val="1000"/>
              </a:spcBef>
              <a:spcAft>
                <a:spcPts val="0"/>
              </a:spcAft>
              <a:buSzPct val="100000"/>
              <a:buNone/>
            </a:pPr>
            <a:r>
              <a:t/>
            </a:r>
            <a:endParaRPr sz="4400"/>
          </a:p>
        </p:txBody>
      </p:sp>
      <p:sp>
        <p:nvSpPr>
          <p:cNvPr id="467" name="Google Shape;467;p38"/>
          <p:cNvSpPr/>
          <p:nvPr/>
        </p:nvSpPr>
        <p:spPr>
          <a:xfrm>
            <a:off x="10069975" y="0"/>
            <a:ext cx="2121900" cy="66954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68" name="Google Shape;468;p38"/>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469" name="Google Shape;469;p38"/>
          <p:cNvSpPr/>
          <p:nvPr/>
        </p:nvSpPr>
        <p:spPr>
          <a:xfrm rot="10800000">
            <a:off x="7003608" y="64189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0" name="Google Shape;470;p38"/>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471" name="Google Shape;471;p38"/>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72" name="Google Shape;472;p38"/>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73" name="Google Shape;473;p38"/>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74" name="Google Shape;474;p38"/>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475" name="Google Shape;475;p38"/>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39"/>
          <p:cNvSpPr/>
          <p:nvPr/>
        </p:nvSpPr>
        <p:spPr>
          <a:xfrm>
            <a:off x="646386" y="1359155"/>
            <a:ext cx="8475654" cy="91440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lt1"/>
                </a:solidFill>
                <a:latin typeface="Calibri"/>
                <a:ea typeface="Calibri"/>
                <a:cs typeface="Calibri"/>
                <a:sym typeface="Calibri"/>
              </a:rPr>
              <a:t>Flow of a motion made at a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lt1"/>
                </a:solidFill>
                <a:latin typeface="Calibri"/>
                <a:ea typeface="Calibri"/>
                <a:cs typeface="Calibri"/>
                <a:sym typeface="Calibri"/>
              </a:rPr>
              <a:t>School Advisory Forum meeting:</a:t>
            </a:r>
            <a:endParaRPr b="0" i="0" sz="1400" u="none" cap="none" strike="noStrike">
              <a:solidFill>
                <a:srgbClr val="000000"/>
              </a:solidFill>
              <a:latin typeface="Arial"/>
              <a:ea typeface="Arial"/>
              <a:cs typeface="Arial"/>
              <a:sym typeface="Arial"/>
            </a:endParaRPr>
          </a:p>
        </p:txBody>
      </p:sp>
      <p:sp>
        <p:nvSpPr>
          <p:cNvPr id="482" name="Google Shape;482;p39"/>
          <p:cNvSpPr txBox="1"/>
          <p:nvPr/>
        </p:nvSpPr>
        <p:spPr>
          <a:xfrm>
            <a:off x="158415" y="247890"/>
            <a:ext cx="9630156" cy="833663"/>
          </a:xfrm>
          <a:prstGeom prst="rect">
            <a:avLst/>
          </a:prstGeom>
          <a:solidFill>
            <a:srgbClr val="0B5968"/>
          </a:solidFill>
          <a:ln>
            <a:noFill/>
          </a:ln>
        </p:spPr>
        <p:txBody>
          <a:bodyPr anchorCtr="0" anchor="ctr" bIns="108000" lIns="91425" spcFirstLastPara="1" rIns="91425" wrap="square" tIns="108000">
            <a:spAutoFit/>
          </a:bodyPr>
          <a:lstStyle/>
          <a:p>
            <a:pPr indent="0" lvl="0" marL="0" marR="0" rtl="0" algn="ctr">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  4		 	 			    MOTIONS	</a:t>
            </a:r>
            <a:endParaRPr b="1" i="0" sz="2800" u="none" cap="none" strike="noStrike">
              <a:solidFill>
                <a:schemeClr val="lt1"/>
              </a:solidFill>
              <a:latin typeface="Calibri"/>
              <a:ea typeface="Calibri"/>
              <a:cs typeface="Calibri"/>
              <a:sym typeface="Calibri"/>
            </a:endParaRPr>
          </a:p>
        </p:txBody>
      </p:sp>
      <p:sp>
        <p:nvSpPr>
          <p:cNvPr id="483" name="Google Shape;483;p39"/>
          <p:cNvSpPr/>
          <p:nvPr/>
        </p:nvSpPr>
        <p:spPr>
          <a:xfrm>
            <a:off x="10050675" y="0"/>
            <a:ext cx="2138700" cy="67218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COMPONENTS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OF 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Calibri"/>
                <a:ea typeface="Calibri"/>
                <a:cs typeface="Calibri"/>
                <a:sym typeface="Calibri"/>
              </a:rPr>
              <a:t>MEETING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4" name="Google Shape;484;p39"/>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485" name="Google Shape;485;p39"/>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486" name="Google Shape;486;p39"/>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487" name="Google Shape;487;p39"/>
          <p:cNvSpPr/>
          <p:nvPr/>
        </p:nvSpPr>
        <p:spPr>
          <a:xfrm>
            <a:off x="6058800" y="6561771"/>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488" name="Google Shape;488;p39"/>
          <p:cNvSpPr/>
          <p:nvPr/>
        </p:nvSpPr>
        <p:spPr>
          <a:xfrm>
            <a:off x="8116200"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489" name="Google Shape;489;p39"/>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grpSp>
        <p:nvGrpSpPr>
          <p:cNvPr id="490" name="Google Shape;490;p39"/>
          <p:cNvGrpSpPr/>
          <p:nvPr/>
        </p:nvGrpSpPr>
        <p:grpSpPr>
          <a:xfrm>
            <a:off x="398930" y="2372371"/>
            <a:ext cx="8854251" cy="3732715"/>
            <a:chOff x="0" y="98816"/>
            <a:chExt cx="8854251" cy="3732713"/>
          </a:xfrm>
        </p:grpSpPr>
        <p:sp>
          <p:nvSpPr>
            <p:cNvPr id="491" name="Google Shape;491;p39"/>
            <p:cNvSpPr/>
            <p:nvPr/>
          </p:nvSpPr>
          <p:spPr>
            <a:xfrm rot="5400000">
              <a:off x="-285175" y="383991"/>
              <a:ext cx="1901167" cy="1330817"/>
            </a:xfrm>
            <a:prstGeom prst="chevron">
              <a:avLst>
                <a:gd fmla="val 50000" name="adj"/>
              </a:avLst>
            </a:prstGeom>
            <a:solidFill>
              <a:srgbClr val="0B5968"/>
            </a:solidFill>
            <a:ln cap="flat" cmpd="sng" w="12700">
              <a:solidFill>
                <a:srgbClr val="5370C3"/>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39"/>
            <p:cNvSpPr txBox="1"/>
            <p:nvPr/>
          </p:nvSpPr>
          <p:spPr>
            <a:xfrm>
              <a:off x="1" y="764225"/>
              <a:ext cx="1330817" cy="570350"/>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chemeClr val="lt1"/>
                </a:buClr>
                <a:buSzPts val="2800"/>
                <a:buFont typeface="Calibri"/>
                <a:buNone/>
              </a:pPr>
              <a:r>
                <a:rPr b="0" i="0" lang="en-US" sz="2800" u="none" cap="none" strike="noStrike">
                  <a:solidFill>
                    <a:schemeClr val="lt1"/>
                  </a:solidFill>
                  <a:latin typeface="Calibri"/>
                  <a:ea typeface="Calibri"/>
                  <a:cs typeface="Calibri"/>
                  <a:sym typeface="Calibri"/>
                </a:rPr>
                <a:t>MOTION</a:t>
              </a:r>
              <a:endParaRPr b="0" i="0" sz="1400" u="none" cap="none" strike="noStrike">
                <a:solidFill>
                  <a:srgbClr val="000000"/>
                </a:solidFill>
                <a:latin typeface="Arial"/>
                <a:ea typeface="Arial"/>
                <a:cs typeface="Arial"/>
                <a:sym typeface="Arial"/>
              </a:endParaRPr>
            </a:p>
          </p:txBody>
        </p:sp>
        <p:sp>
          <p:nvSpPr>
            <p:cNvPr id="493" name="Google Shape;493;p39"/>
            <p:cNvSpPr/>
            <p:nvPr/>
          </p:nvSpPr>
          <p:spPr>
            <a:xfrm rot="5400000">
              <a:off x="4457727" y="-2741031"/>
              <a:ext cx="1235758" cy="7523434"/>
            </a:xfrm>
            <a:prstGeom prst="round2SameRect">
              <a:avLst>
                <a:gd fmla="val 16667" name="adj1"/>
                <a:gd fmla="val 0" name="adj2"/>
              </a:avLst>
            </a:prstGeom>
            <a:solidFill>
              <a:schemeClr val="lt1"/>
            </a:solidFill>
            <a:ln cap="flat" cmpd="sng" w="12700">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39"/>
            <p:cNvSpPr txBox="1"/>
            <p:nvPr/>
          </p:nvSpPr>
          <p:spPr>
            <a:xfrm>
              <a:off x="1313890" y="463131"/>
              <a:ext cx="7463109" cy="111510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If it is an internal issue, then it goes to the </a:t>
              </a:r>
              <a:r>
                <a:rPr lang="en-US" sz="2400">
                  <a:solidFill>
                    <a:schemeClr val="dk1"/>
                  </a:solidFill>
                  <a:latin typeface="Calibri"/>
                  <a:ea typeface="Calibri"/>
                  <a:cs typeface="Calibri"/>
                  <a:sym typeface="Calibri"/>
                </a:rPr>
                <a:t>P</a:t>
              </a:r>
              <a:r>
                <a:rPr b="0" i="0" lang="en-US" sz="2400" u="none" cap="none" strike="noStrike">
                  <a:solidFill>
                    <a:schemeClr val="dk1"/>
                  </a:solidFill>
                  <a:latin typeface="Calibri"/>
                  <a:ea typeface="Calibri"/>
                  <a:cs typeface="Calibri"/>
                  <a:sym typeface="Calibri"/>
                </a:rPr>
                <a:t>rincipal who addresses the motion with their staff or with District staff.</a:t>
              </a:r>
              <a:endParaRPr b="0" i="0" sz="2400" u="none" cap="none" strike="noStrike">
                <a:solidFill>
                  <a:schemeClr val="dk1"/>
                </a:solidFill>
                <a:latin typeface="Arial Black"/>
                <a:ea typeface="Arial Black"/>
                <a:cs typeface="Arial Black"/>
                <a:sym typeface="Arial Black"/>
              </a:endParaRPr>
            </a:p>
          </p:txBody>
        </p:sp>
        <p:sp>
          <p:nvSpPr>
            <p:cNvPr id="495" name="Google Shape;495;p39"/>
            <p:cNvSpPr/>
            <p:nvPr/>
          </p:nvSpPr>
          <p:spPr>
            <a:xfrm rot="5400000">
              <a:off x="-620160" y="1880552"/>
              <a:ext cx="2571138" cy="1330817"/>
            </a:xfrm>
            <a:prstGeom prst="chevron">
              <a:avLst>
                <a:gd fmla="val 50000" name="adj"/>
              </a:avLst>
            </a:prstGeom>
            <a:solidFill>
              <a:srgbClr val="0B5968"/>
            </a:solidFill>
            <a:ln cap="flat" cmpd="sng" w="12700">
              <a:solidFill>
                <a:srgbClr val="5370C3"/>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39"/>
            <p:cNvSpPr txBox="1"/>
            <p:nvPr/>
          </p:nvSpPr>
          <p:spPr>
            <a:xfrm>
              <a:off x="1" y="1925801"/>
              <a:ext cx="1330817" cy="1240321"/>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chemeClr val="lt1"/>
                </a:buClr>
                <a:buSzPts val="2800"/>
                <a:buFont typeface="Calibri"/>
                <a:buNone/>
              </a:pPr>
              <a:r>
                <a:rPr b="0" i="0" lang="en-US" sz="2800" u="none" cap="none" strike="noStrike">
                  <a:solidFill>
                    <a:schemeClr val="lt1"/>
                  </a:solidFill>
                  <a:latin typeface="Calibri"/>
                  <a:ea typeface="Calibri"/>
                  <a:cs typeface="Calibri"/>
                  <a:sym typeface="Calibri"/>
                </a:rPr>
                <a:t>MOTION</a:t>
              </a:r>
              <a:endParaRPr b="0" i="0" sz="1400" u="none" cap="none" strike="noStrike">
                <a:solidFill>
                  <a:srgbClr val="000000"/>
                </a:solidFill>
                <a:latin typeface="Arial"/>
                <a:ea typeface="Arial"/>
                <a:cs typeface="Arial"/>
                <a:sym typeface="Arial"/>
              </a:endParaRPr>
            </a:p>
          </p:txBody>
        </p:sp>
        <p:sp>
          <p:nvSpPr>
            <p:cNvPr id="497" name="Google Shape;497;p39"/>
            <p:cNvSpPr/>
            <p:nvPr/>
          </p:nvSpPr>
          <p:spPr>
            <a:xfrm rot="5400000">
              <a:off x="4401541" y="-786913"/>
              <a:ext cx="1381986" cy="7523434"/>
            </a:xfrm>
            <a:prstGeom prst="round2SameRect">
              <a:avLst>
                <a:gd fmla="val 16667" name="adj1"/>
                <a:gd fmla="val 0" name="adj2"/>
              </a:avLst>
            </a:prstGeom>
            <a:solidFill>
              <a:schemeClr val="lt1"/>
            </a:solidFill>
            <a:ln cap="flat" cmpd="sng" w="12700">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39"/>
            <p:cNvSpPr txBox="1"/>
            <p:nvPr/>
          </p:nvSpPr>
          <p:spPr>
            <a:xfrm>
              <a:off x="1330818" y="2351273"/>
              <a:ext cx="7455971" cy="1247060"/>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If it is a global issue, then it goes to the Area/Regional Advisory Council. It may go to the Regional</a:t>
              </a:r>
              <a:r>
                <a:rPr lang="en-US" sz="2400">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Superintendent or District Advisory Council.</a:t>
              </a:r>
              <a:endParaRPr b="0" i="0" sz="1400" u="none" cap="none" strike="noStrike">
                <a:solidFill>
                  <a:srgbClr val="000000"/>
                </a:solidFill>
                <a:latin typeface="Arial"/>
                <a:ea typeface="Arial"/>
                <a:cs typeface="Arial"/>
                <a:sym typeface="Arial"/>
              </a:endParaRPr>
            </a:p>
          </p:txBody>
        </p:sp>
      </p:grpSp>
      <p:sp>
        <p:nvSpPr>
          <p:cNvPr id="499" name="Google Shape;499;p39"/>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
        <p:nvSpPr>
          <p:cNvPr id="500" name="Google Shape;500;p39"/>
          <p:cNvSpPr/>
          <p:nvPr/>
        </p:nvSpPr>
        <p:spPr>
          <a:xfrm rot="10800000">
            <a:off x="7003690" y="6418850"/>
            <a:ext cx="167700" cy="103800"/>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
          <p:cNvSpPr txBox="1"/>
          <p:nvPr/>
        </p:nvSpPr>
        <p:spPr>
          <a:xfrm>
            <a:off x="0" y="0"/>
            <a:ext cx="4171800" cy="6858000"/>
          </a:xfrm>
          <a:prstGeom prst="rect">
            <a:avLst/>
          </a:prstGeom>
          <a:gradFill>
            <a:gsLst>
              <a:gs pos="0">
                <a:srgbClr val="262626"/>
              </a:gs>
              <a:gs pos="1000">
                <a:srgbClr val="262626"/>
              </a:gs>
              <a:gs pos="100000">
                <a:srgbClr val="0B5968"/>
              </a:gs>
            </a:gsLst>
            <a:lin ang="12600000" scaled="0"/>
          </a:gradFill>
          <a:ln>
            <a:noFill/>
          </a:ln>
        </p:spPr>
        <p:txBody>
          <a:bodyPr anchorCtr="0" anchor="ctr" bIns="0" lIns="396000" spcFirstLastPara="1" rIns="396000" wrap="square" tIns="0">
            <a:noAutofit/>
          </a:bodyPr>
          <a:lstStyle/>
          <a:p>
            <a:pPr indent="0" lvl="0" marL="0" marR="0" rtl="0" algn="l">
              <a:lnSpc>
                <a:spcPct val="70000"/>
              </a:lnSpc>
              <a:spcBef>
                <a:spcPts val="0"/>
              </a:spcBef>
              <a:spcAft>
                <a:spcPts val="0"/>
              </a:spcAft>
              <a:buClr>
                <a:schemeClr val="lt1"/>
              </a:buClr>
              <a:buSzPts val="5200"/>
              <a:buFont typeface="Calibri"/>
              <a:buNone/>
            </a:pPr>
            <a:r>
              <a:rPr b="0" i="0" lang="en-US" sz="5200" u="none" cap="none" strike="noStrike">
                <a:solidFill>
                  <a:schemeClr val="lt1"/>
                </a:solidFill>
                <a:latin typeface="Calibri"/>
                <a:ea typeface="Calibri"/>
                <a:cs typeface="Calibri"/>
                <a:sym typeface="Calibri"/>
              </a:rPr>
              <a:t>Orientati</a:t>
            </a:r>
            <a:r>
              <a:rPr lang="en-US" sz="5200">
                <a:solidFill>
                  <a:schemeClr val="lt1"/>
                </a:solidFill>
                <a:latin typeface="Calibri"/>
                <a:ea typeface="Calibri"/>
                <a:cs typeface="Calibri"/>
                <a:sym typeface="Calibri"/>
              </a:rPr>
              <a:t>on </a:t>
            </a:r>
            <a:endParaRPr sz="5200">
              <a:solidFill>
                <a:schemeClr val="lt1"/>
              </a:solidFill>
              <a:latin typeface="Calibri"/>
              <a:ea typeface="Calibri"/>
              <a:cs typeface="Calibri"/>
              <a:sym typeface="Calibri"/>
            </a:endParaRPr>
          </a:p>
          <a:p>
            <a:pPr indent="0" lvl="0" marL="0" marR="0" rtl="0" algn="l">
              <a:lnSpc>
                <a:spcPct val="70000"/>
              </a:lnSpc>
              <a:spcBef>
                <a:spcPts val="0"/>
              </a:spcBef>
              <a:spcAft>
                <a:spcPts val="0"/>
              </a:spcAft>
              <a:buClr>
                <a:schemeClr val="lt1"/>
              </a:buClr>
              <a:buSzPts val="5200"/>
              <a:buFont typeface="Calibri"/>
              <a:buNone/>
            </a:pPr>
            <a:r>
              <a:rPr b="0" i="0" lang="en-US" sz="5200" u="none" cap="none" strike="noStrike">
                <a:solidFill>
                  <a:schemeClr val="lt1"/>
                </a:solidFill>
                <a:latin typeface="Calibri"/>
                <a:ea typeface="Calibri"/>
                <a:cs typeface="Calibri"/>
                <a:sym typeface="Calibri"/>
              </a:rPr>
              <a:t>Outline</a:t>
            </a:r>
            <a:endParaRPr b="0" i="0" sz="1400" u="none" cap="none" strike="noStrike">
              <a:solidFill>
                <a:srgbClr val="000000"/>
              </a:solidFill>
              <a:latin typeface="Arial"/>
              <a:ea typeface="Arial"/>
              <a:cs typeface="Arial"/>
              <a:sym typeface="Arial"/>
            </a:endParaRPr>
          </a:p>
        </p:txBody>
      </p:sp>
      <p:sp>
        <p:nvSpPr>
          <p:cNvPr id="146" name="Google Shape;146;p2"/>
          <p:cNvSpPr txBox="1"/>
          <p:nvPr/>
        </p:nvSpPr>
        <p:spPr>
          <a:xfrm>
            <a:off x="0" y="6644186"/>
            <a:ext cx="12192000" cy="213814"/>
          </a:xfrm>
          <a:prstGeom prst="rect">
            <a:avLst/>
          </a:prstGeom>
          <a:gradFill>
            <a:gsLst>
              <a:gs pos="0">
                <a:srgbClr val="262626"/>
              </a:gs>
              <a:gs pos="1000">
                <a:srgbClr val="262626"/>
              </a:gs>
              <a:gs pos="100000">
                <a:srgbClr val="0B5968"/>
              </a:gs>
            </a:gsLst>
            <a:lin ang="12600000" scaled="0"/>
          </a:gradFill>
          <a:ln>
            <a:noFill/>
          </a:ln>
        </p:spPr>
        <p:txBody>
          <a:bodyPr anchorCtr="0" anchor="ctr" bIns="0" lIns="396000" spcFirstLastPara="1" rIns="396000" wrap="square" tIns="0">
            <a:noAutofit/>
          </a:bodyPr>
          <a:lstStyle/>
          <a:p>
            <a:pPr indent="0" lvl="0" marL="0" marR="0" rtl="0" algn="r">
              <a:lnSpc>
                <a:spcPct val="70000"/>
              </a:lnSpc>
              <a:spcBef>
                <a:spcPts val="0"/>
              </a:spcBef>
              <a:spcAft>
                <a:spcPts val="0"/>
              </a:spcAft>
              <a:buClr>
                <a:schemeClr val="lt1"/>
              </a:buClr>
              <a:buSzPts val="5200"/>
              <a:buFont typeface="Calibri"/>
              <a:buNone/>
            </a:pPr>
            <a:r>
              <a:t/>
            </a:r>
            <a:endParaRPr b="0" i="0" sz="5200" u="none" cap="none" strike="noStrike">
              <a:solidFill>
                <a:schemeClr val="lt1"/>
              </a:solidFill>
              <a:latin typeface="Calibri"/>
              <a:ea typeface="Calibri"/>
              <a:cs typeface="Calibri"/>
              <a:sym typeface="Calibri"/>
            </a:endParaRPr>
          </a:p>
        </p:txBody>
      </p:sp>
      <p:sp>
        <p:nvSpPr>
          <p:cNvPr id="147" name="Google Shape;147;p2"/>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
        <p:nvSpPr>
          <p:cNvPr id="148" name="Google Shape;148;p2"/>
          <p:cNvSpPr/>
          <p:nvPr/>
        </p:nvSpPr>
        <p:spPr>
          <a:xfrm>
            <a:off x="4000525" y="122662"/>
            <a:ext cx="7936200" cy="6217200"/>
          </a:xfrm>
          <a:prstGeom prst="rect">
            <a:avLst/>
          </a:prstGeom>
          <a:solidFill>
            <a:srgbClr val="0B5968"/>
          </a:solidFill>
          <a:ln cap="flat" cmpd="sng" w="127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9" name="Google Shape;149;p2"/>
          <p:cNvSpPr txBox="1"/>
          <p:nvPr/>
        </p:nvSpPr>
        <p:spPr>
          <a:xfrm>
            <a:off x="4086325" y="180518"/>
            <a:ext cx="7764600" cy="60030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TOPIC 1</a:t>
            </a:r>
            <a:r>
              <a:rPr lang="en-US" sz="1600">
                <a:solidFill>
                  <a:schemeClr val="lt1"/>
                </a:solidFill>
                <a:latin typeface="Calibri"/>
                <a:ea typeface="Calibri"/>
                <a:cs typeface="Calibri"/>
                <a:sym typeface="Calibri"/>
              </a:rPr>
              <a:t>	</a:t>
            </a:r>
            <a:r>
              <a:rPr b="0" i="0" lang="en-US" sz="1600" u="none" cap="none" strike="noStrike">
                <a:solidFill>
                  <a:schemeClr val="lt1"/>
                </a:solidFill>
                <a:latin typeface="Calibri"/>
                <a:ea typeface="Calibri"/>
                <a:cs typeface="Calibri"/>
                <a:sym typeface="Calibri"/>
              </a:rPr>
              <a:t>WELCOME						Contact Information</a:t>
            </a:r>
            <a:endParaRPr b="0" i="0" sz="1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			</a:t>
            </a:r>
            <a:r>
              <a:rPr lang="en-US" sz="1600">
                <a:solidFill>
                  <a:schemeClr val="lt1"/>
                </a:solidFill>
                <a:latin typeface="Calibri"/>
                <a:ea typeface="Calibri"/>
                <a:cs typeface="Calibri"/>
                <a:sym typeface="Calibri"/>
              </a:rPr>
              <a:t>						A</a:t>
            </a:r>
            <a:r>
              <a:rPr b="0" i="0" lang="en-US" sz="1600" u="none" cap="none" strike="noStrike">
                <a:solidFill>
                  <a:schemeClr val="lt1"/>
                </a:solidFill>
                <a:latin typeface="Calibri"/>
                <a:ea typeface="Calibri"/>
                <a:cs typeface="Calibri"/>
                <a:sym typeface="Calibri"/>
              </a:rPr>
              <a:t> Forum </a:t>
            </a:r>
            <a:r>
              <a:rPr lang="en-US" sz="1600">
                <a:solidFill>
                  <a:schemeClr val="lt1"/>
                </a:solidFill>
                <a:latin typeface="Calibri"/>
                <a:ea typeface="Calibri"/>
                <a:cs typeface="Calibri"/>
                <a:sym typeface="Calibri"/>
              </a:rPr>
              <a:t>to</a:t>
            </a:r>
            <a:r>
              <a:rPr b="0" i="0" lang="en-US" sz="1600" u="none" cap="none" strike="noStrike">
                <a:solidFill>
                  <a:schemeClr val="lt1"/>
                </a:solidFill>
                <a:latin typeface="Calibri"/>
                <a:ea typeface="Calibri"/>
                <a:cs typeface="Calibri"/>
                <a:sym typeface="Calibri"/>
              </a:rPr>
              <a:t> Improv</a:t>
            </a:r>
            <a:r>
              <a:rPr lang="en-US" sz="1600">
                <a:solidFill>
                  <a:schemeClr val="lt1"/>
                </a:solidFill>
                <a:latin typeface="Calibri"/>
                <a:ea typeface="Calibri"/>
                <a:cs typeface="Calibri"/>
                <a:sym typeface="Calibri"/>
              </a:rPr>
              <a:t>e</a:t>
            </a:r>
            <a:r>
              <a:rPr b="0" i="0" lang="en-US" sz="1600" u="none" cap="none" strike="noStrike">
                <a:solidFill>
                  <a:schemeClr val="lt1"/>
                </a:solidFill>
                <a:latin typeface="Calibri"/>
                <a:ea typeface="Calibri"/>
                <a:cs typeface="Calibri"/>
                <a:sym typeface="Calibri"/>
              </a:rPr>
              <a:t> Education</a:t>
            </a:r>
            <a:endParaRPr b="0" i="0" sz="1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									</a:t>
            </a:r>
            <a:r>
              <a:rPr lang="en-US" sz="1600">
                <a:solidFill>
                  <a:schemeClr val="lt1"/>
                </a:solidFill>
                <a:latin typeface="Calibri"/>
                <a:ea typeface="Calibri"/>
                <a:cs typeface="Calibri"/>
                <a:sym typeface="Calibri"/>
              </a:rPr>
              <a:t>Who We Are: Advocates</a:t>
            </a:r>
            <a:endParaRPr sz="1600">
              <a:solidFill>
                <a:schemeClr val="lt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TOPIC 2	INSIGHT						Purpose</a:t>
            </a:r>
            <a:endParaRPr sz="1600">
              <a:solidFill>
                <a:schemeClr val="dk1"/>
              </a:solidFill>
            </a:endParaRPr>
          </a:p>
          <a:p>
            <a:pPr indent="457200" lvl="0" marL="91440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Role</a:t>
            </a:r>
            <a:endParaRPr sz="1600">
              <a:solidFill>
                <a:schemeClr val="dk1"/>
              </a:solidFill>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Meetings</a:t>
            </a:r>
            <a:endParaRPr sz="1600">
              <a:solidFill>
                <a:schemeClr val="lt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TOPIC 3    HOW DO I GET STARTED			Guidelines</a:t>
            </a:r>
            <a:endParaRPr sz="1600">
              <a:solidFill>
                <a:schemeClr val="lt1"/>
              </a:solidFill>
              <a:latin typeface="Calibri"/>
              <a:ea typeface="Calibri"/>
              <a:cs typeface="Calibri"/>
              <a:sym typeface="Calibri"/>
            </a:endParaRPr>
          </a:p>
          <a:p>
            <a:pPr indent="457200" lvl="0" marL="182880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Bylaws</a:t>
            </a:r>
            <a:endParaRPr sz="1600">
              <a:solidFill>
                <a:schemeClr val="dk1"/>
              </a:solidFill>
            </a:endParaRPr>
          </a:p>
          <a:p>
            <a:pPr indent="457200" lvl="0" marL="91440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Sunshine Laws</a:t>
            </a:r>
            <a:endParaRPr sz="1600">
              <a:solidFill>
                <a:schemeClr val="dk1"/>
              </a:solidFill>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Robert’s Rules of Order</a:t>
            </a:r>
            <a:endParaRPr sz="1600">
              <a:solidFill>
                <a:schemeClr val="lt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TOPIC 4	COMPONENTS OF A MEETING		Advertising</a:t>
            </a:r>
            <a:endParaRPr sz="1600">
              <a:solidFill>
                <a:schemeClr val="lt1"/>
              </a:solidFill>
              <a:latin typeface="Calibri"/>
              <a:ea typeface="Calibri"/>
              <a:cs typeface="Calibri"/>
              <a:sym typeface="Calibri"/>
            </a:endParaRPr>
          </a:p>
          <a:p>
            <a:pPr indent="457200" lvl="0" marL="45720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Agenda</a:t>
            </a:r>
            <a:endParaRPr sz="1600">
              <a:solidFill>
                <a:schemeClr val="dk1"/>
              </a:solidFill>
            </a:endParaRPr>
          </a:p>
          <a:p>
            <a:pPr indent="457200" lvl="0" marL="274320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Minutes</a:t>
            </a:r>
            <a:endParaRPr sz="1600">
              <a:solidFill>
                <a:schemeClr val="dk1"/>
              </a:solidFill>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									Motions</a:t>
            </a:r>
            <a:endParaRPr sz="16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TOPIC 5	ELECTIONS						Process</a:t>
            </a:r>
            <a:endParaRPr sz="16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800"/>
              <a:buFont typeface="Arial"/>
              <a:buNone/>
            </a:pPr>
            <a:r>
              <a:t/>
            </a:r>
            <a:endParaRPr sz="1600">
              <a:solidFill>
                <a:schemeClr val="lt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800"/>
              <a:buFont typeface="Arial"/>
              <a:buNone/>
            </a:pPr>
            <a:r>
              <a:rPr lang="en-US" sz="1600">
                <a:solidFill>
                  <a:schemeClr val="lt1"/>
                </a:solidFill>
                <a:latin typeface="Calibri"/>
                <a:ea typeface="Calibri"/>
                <a:cs typeface="Calibri"/>
                <a:sym typeface="Calibri"/>
              </a:rPr>
              <a:t>TOPIC 6	COMMUNICATION				Looping</a:t>
            </a:r>
            <a:endParaRPr sz="1600">
              <a:solidFill>
                <a:schemeClr val="lt1"/>
              </a:solidFill>
              <a:latin typeface="Calibri"/>
              <a:ea typeface="Calibri"/>
              <a:cs typeface="Calibri"/>
              <a:sym typeface="Calibri"/>
            </a:endParaRPr>
          </a:p>
        </p:txBody>
      </p:sp>
      <p:cxnSp>
        <p:nvCxnSpPr>
          <p:cNvPr id="150" name="Google Shape;150;p2"/>
          <p:cNvCxnSpPr/>
          <p:nvPr/>
        </p:nvCxnSpPr>
        <p:spPr>
          <a:xfrm>
            <a:off x="6067075" y="366525"/>
            <a:ext cx="2170200" cy="9600"/>
          </a:xfrm>
          <a:prstGeom prst="straightConnector1">
            <a:avLst/>
          </a:prstGeom>
          <a:noFill/>
          <a:ln cap="flat" cmpd="sng" w="19050">
            <a:solidFill>
              <a:schemeClr val="lt1"/>
            </a:solidFill>
            <a:prstDash val="solid"/>
            <a:round/>
            <a:headEnd len="med" w="med" type="none"/>
            <a:tailEnd len="med" w="med" type="none"/>
          </a:ln>
        </p:spPr>
      </p:cxnSp>
      <p:cxnSp>
        <p:nvCxnSpPr>
          <p:cNvPr id="151" name="Google Shape;151;p2"/>
          <p:cNvCxnSpPr/>
          <p:nvPr/>
        </p:nvCxnSpPr>
        <p:spPr>
          <a:xfrm>
            <a:off x="5864500" y="1446825"/>
            <a:ext cx="2315100" cy="9600"/>
          </a:xfrm>
          <a:prstGeom prst="straightConnector1">
            <a:avLst/>
          </a:prstGeom>
          <a:noFill/>
          <a:ln cap="flat" cmpd="sng" w="19050">
            <a:solidFill>
              <a:schemeClr val="lt1"/>
            </a:solidFill>
            <a:prstDash val="solid"/>
            <a:round/>
            <a:headEnd len="med" w="med" type="none"/>
            <a:tailEnd len="med" w="med" type="none"/>
          </a:ln>
        </p:spPr>
      </p:cxnSp>
      <p:cxnSp>
        <p:nvCxnSpPr>
          <p:cNvPr id="152" name="Google Shape;152;p2"/>
          <p:cNvCxnSpPr/>
          <p:nvPr/>
        </p:nvCxnSpPr>
        <p:spPr>
          <a:xfrm>
            <a:off x="7070200" y="2536775"/>
            <a:ext cx="1176900" cy="9600"/>
          </a:xfrm>
          <a:prstGeom prst="straightConnector1">
            <a:avLst/>
          </a:prstGeom>
          <a:noFill/>
          <a:ln cap="flat" cmpd="sng" w="19050">
            <a:solidFill>
              <a:schemeClr val="lt1"/>
            </a:solidFill>
            <a:prstDash val="solid"/>
            <a:round/>
            <a:headEnd len="med" w="med" type="none"/>
            <a:tailEnd len="med" w="med" type="none"/>
          </a:ln>
        </p:spPr>
      </p:cxnSp>
      <p:cxnSp>
        <p:nvCxnSpPr>
          <p:cNvPr id="153" name="Google Shape;153;p2"/>
          <p:cNvCxnSpPr/>
          <p:nvPr/>
        </p:nvCxnSpPr>
        <p:spPr>
          <a:xfrm>
            <a:off x="7639300" y="4012550"/>
            <a:ext cx="627000" cy="0"/>
          </a:xfrm>
          <a:prstGeom prst="straightConnector1">
            <a:avLst/>
          </a:prstGeom>
          <a:noFill/>
          <a:ln cap="flat" cmpd="sng" w="19050">
            <a:solidFill>
              <a:schemeClr val="lt1"/>
            </a:solidFill>
            <a:prstDash val="solid"/>
            <a:round/>
            <a:headEnd len="med" w="med" type="none"/>
            <a:tailEnd len="med" w="med" type="none"/>
          </a:ln>
        </p:spPr>
      </p:cxnSp>
      <p:cxnSp>
        <p:nvCxnSpPr>
          <p:cNvPr id="154" name="Google Shape;154;p2"/>
          <p:cNvCxnSpPr/>
          <p:nvPr/>
        </p:nvCxnSpPr>
        <p:spPr>
          <a:xfrm>
            <a:off x="6057425" y="5488325"/>
            <a:ext cx="2151000" cy="0"/>
          </a:xfrm>
          <a:prstGeom prst="straightConnector1">
            <a:avLst/>
          </a:prstGeom>
          <a:noFill/>
          <a:ln cap="flat" cmpd="sng" w="19050">
            <a:solidFill>
              <a:schemeClr val="lt1"/>
            </a:solidFill>
            <a:prstDash val="solid"/>
            <a:round/>
            <a:headEnd len="med" w="med" type="none"/>
            <a:tailEnd len="med" w="med" type="none"/>
          </a:ln>
        </p:spPr>
      </p:cxnSp>
      <p:cxnSp>
        <p:nvCxnSpPr>
          <p:cNvPr id="155" name="Google Shape;155;p2"/>
          <p:cNvCxnSpPr/>
          <p:nvPr/>
        </p:nvCxnSpPr>
        <p:spPr>
          <a:xfrm>
            <a:off x="6684375" y="5970600"/>
            <a:ext cx="1514400" cy="0"/>
          </a:xfrm>
          <a:prstGeom prst="straightConnector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43"/>
          <p:cNvSpPr txBox="1"/>
          <p:nvPr>
            <p:ph type="title"/>
          </p:nvPr>
        </p:nvSpPr>
        <p:spPr>
          <a:xfrm>
            <a:off x="222537" y="208432"/>
            <a:ext cx="9567849" cy="833663"/>
          </a:xfrm>
          <a:prstGeom prst="rect">
            <a:avLst/>
          </a:prstGeom>
          <a:solidFill>
            <a:srgbClr val="0C5968"/>
          </a:solidFill>
          <a:ln cap="flat" cmpd="sng" w="9525">
            <a:solidFill>
              <a:schemeClr val="accent1"/>
            </a:solidFill>
            <a:prstDash val="solid"/>
            <a:round/>
            <a:headEnd len="sm" w="sm" type="none"/>
            <a:tailEnd len="sm" w="sm" type="none"/>
          </a:ln>
        </p:spPr>
        <p:txBody>
          <a:bodyPr anchorCtr="0" anchor="ctr" bIns="108000" lIns="91425" spcFirstLastPara="1" rIns="91425" wrap="square" tIns="108000">
            <a:spAutoFit/>
          </a:bodyPr>
          <a:lstStyle/>
          <a:p>
            <a:pPr indent="0" lvl="0" marL="0" rtl="0" algn="ctr">
              <a:lnSpc>
                <a:spcPct val="100000"/>
              </a:lnSpc>
              <a:spcBef>
                <a:spcPts val="0"/>
              </a:spcBef>
              <a:spcAft>
                <a:spcPts val="0"/>
              </a:spcAft>
              <a:buClr>
                <a:schemeClr val="lt1"/>
              </a:buClr>
              <a:buSzPts val="4000"/>
              <a:buFont typeface="Calibri"/>
              <a:buNone/>
            </a:pPr>
            <a:r>
              <a:rPr b="1" lang="en-US" sz="4000">
                <a:solidFill>
                  <a:schemeClr val="lt1"/>
                </a:solidFill>
              </a:rPr>
              <a:t> TOPIC  </a:t>
            </a:r>
            <a:r>
              <a:rPr b="1" lang="en-US"/>
              <a:t>5</a:t>
            </a:r>
            <a:r>
              <a:rPr b="1" lang="en-US" sz="4000"/>
              <a:t>	        	</a:t>
            </a:r>
            <a:r>
              <a:rPr b="1" lang="en-US"/>
              <a:t>		                   E</a:t>
            </a:r>
            <a:r>
              <a:rPr b="1" lang="en-US" sz="4000"/>
              <a:t>LECTIONS	</a:t>
            </a:r>
            <a:endParaRPr/>
          </a:p>
        </p:txBody>
      </p:sp>
      <p:sp>
        <p:nvSpPr>
          <p:cNvPr id="507" name="Google Shape;507;p43"/>
          <p:cNvSpPr txBox="1"/>
          <p:nvPr>
            <p:ph idx="1" type="body"/>
          </p:nvPr>
        </p:nvSpPr>
        <p:spPr>
          <a:xfrm>
            <a:off x="222538" y="903718"/>
            <a:ext cx="9552364" cy="5367848"/>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normAutofit fontScale="62500" lnSpcReduction="20000"/>
          </a:bodyPr>
          <a:lstStyle/>
          <a:p>
            <a:pPr indent="-87630" lvl="0" marL="228600" rtl="0" algn="l">
              <a:lnSpc>
                <a:spcPct val="90000"/>
              </a:lnSpc>
              <a:spcBef>
                <a:spcPts val="0"/>
              </a:spcBef>
              <a:spcAft>
                <a:spcPts val="0"/>
              </a:spcAft>
              <a:buSzPct val="100000"/>
              <a:buNone/>
            </a:pPr>
            <a:r>
              <a:t/>
            </a:r>
            <a:endParaRPr sz="2400"/>
          </a:p>
          <a:p>
            <a:pPr indent="-198755" lvl="0" marL="228600" rtl="0" algn="l">
              <a:lnSpc>
                <a:spcPct val="90000"/>
              </a:lnSpc>
              <a:spcBef>
                <a:spcPts val="1000"/>
              </a:spcBef>
              <a:spcAft>
                <a:spcPts val="0"/>
              </a:spcAft>
              <a:buSzPct val="100000"/>
              <a:buFont typeface="Arial"/>
              <a:buChar char="•"/>
            </a:pPr>
            <a:r>
              <a:rPr lang="en-US" sz="2800">
                <a:solidFill>
                  <a:schemeClr val="dk1"/>
                </a:solidFill>
              </a:rPr>
              <a:t>Elections are held annually.</a:t>
            </a:r>
            <a:endParaRPr sz="2800">
              <a:solidFill>
                <a:schemeClr val="dk1"/>
              </a:solidFill>
            </a:endParaRPr>
          </a:p>
          <a:p>
            <a:pPr indent="-198755" lvl="0" marL="228600" rtl="0" algn="l">
              <a:lnSpc>
                <a:spcPct val="90000"/>
              </a:lnSpc>
              <a:spcBef>
                <a:spcPts val="1000"/>
              </a:spcBef>
              <a:spcAft>
                <a:spcPts val="0"/>
              </a:spcAft>
              <a:buSzPct val="100000"/>
              <a:buFont typeface="Arial"/>
              <a:buChar char="•"/>
            </a:pPr>
            <a:r>
              <a:rPr lang="en-US" sz="2800">
                <a:solidFill>
                  <a:schemeClr val="dk1"/>
                </a:solidFill>
                <a:latin typeface="Calibri"/>
                <a:ea typeface="Calibri"/>
                <a:cs typeface="Calibri"/>
                <a:sym typeface="Calibri"/>
              </a:rPr>
              <a:t>The Chair and Vice-chair shall be a parent or custodial guardian of a student who will be enrolled and attending  the school during their term of service.</a:t>
            </a:r>
            <a:r>
              <a:rPr b="0" lang="en-US" sz="2800">
                <a:solidFill>
                  <a:srgbClr val="000000"/>
                </a:solidFill>
                <a:latin typeface="Calibri"/>
                <a:ea typeface="Calibri"/>
                <a:cs typeface="Calibri"/>
                <a:sym typeface="Calibri"/>
              </a:rPr>
              <a:t> </a:t>
            </a:r>
            <a:endParaRPr sz="2800"/>
          </a:p>
          <a:p>
            <a:pPr indent="-210503" lvl="1" marL="685800" rtl="0" algn="l">
              <a:lnSpc>
                <a:spcPct val="90000"/>
              </a:lnSpc>
              <a:spcBef>
                <a:spcPts val="500"/>
              </a:spcBef>
              <a:spcAft>
                <a:spcPts val="0"/>
              </a:spcAft>
              <a:buClr>
                <a:schemeClr val="dk1"/>
              </a:buClr>
              <a:buSzPct val="100000"/>
              <a:buFont typeface="Arial"/>
              <a:buChar char="•"/>
            </a:pPr>
            <a:r>
              <a:rPr lang="en-US" sz="2800">
                <a:solidFill>
                  <a:schemeClr val="dk1"/>
                </a:solidFill>
                <a:latin typeface="Calibri"/>
                <a:ea typeface="Calibri"/>
                <a:cs typeface="Calibri"/>
                <a:sym typeface="Calibri"/>
              </a:rPr>
              <a:t>The </a:t>
            </a:r>
            <a:r>
              <a:rPr b="1" lang="en-US" sz="2800" u="sng">
                <a:solidFill>
                  <a:schemeClr val="dk1"/>
                </a:solidFill>
                <a:latin typeface="Calibri"/>
                <a:ea typeface="Calibri"/>
                <a:cs typeface="Calibri"/>
                <a:sym typeface="Calibri"/>
              </a:rPr>
              <a:t>Chair cannot </a:t>
            </a:r>
            <a:r>
              <a:rPr lang="en-US" sz="2800">
                <a:solidFill>
                  <a:schemeClr val="dk1"/>
                </a:solidFill>
                <a:latin typeface="Calibri"/>
                <a:ea typeface="Calibri"/>
                <a:cs typeface="Calibri"/>
                <a:sym typeface="Calibri"/>
              </a:rPr>
              <a:t>be a  Broward County Public School employee* at the school </a:t>
            </a:r>
            <a:r>
              <a:rPr b="1" lang="en-US" sz="2800" u="sng">
                <a:solidFill>
                  <a:schemeClr val="dk1"/>
                </a:solidFill>
                <a:latin typeface="Calibri"/>
                <a:ea typeface="Calibri"/>
                <a:cs typeface="Calibri"/>
                <a:sym typeface="Calibri"/>
              </a:rPr>
              <a:t>where they are employed</a:t>
            </a:r>
            <a:r>
              <a:rPr lang="en-US" sz="2800">
                <a:solidFill>
                  <a:schemeClr val="dk1"/>
                </a:solidFill>
                <a:latin typeface="Calibri"/>
                <a:ea typeface="Calibri"/>
                <a:cs typeface="Calibri"/>
                <a:sym typeface="Calibri"/>
              </a:rPr>
              <a:t>. (</a:t>
            </a:r>
            <a:r>
              <a:rPr i="1" lang="en-US" sz="2800">
                <a:solidFill>
                  <a:schemeClr val="dk1"/>
                </a:solidFill>
                <a:latin typeface="Calibri"/>
                <a:ea typeface="Calibri"/>
                <a:cs typeface="Calibri"/>
                <a:sym typeface="Calibri"/>
              </a:rPr>
              <a:t>Refer to  By Laws)</a:t>
            </a:r>
            <a:endParaRPr sz="2800"/>
          </a:p>
          <a:p>
            <a:pPr indent="-158115" lvl="1" marL="685800" rtl="0" algn="l">
              <a:lnSpc>
                <a:spcPct val="90000"/>
              </a:lnSpc>
              <a:spcBef>
                <a:spcPts val="500"/>
              </a:spcBef>
              <a:spcAft>
                <a:spcPts val="0"/>
              </a:spcAft>
              <a:buClr>
                <a:schemeClr val="lt1"/>
              </a:buClr>
              <a:buSzPct val="42857"/>
              <a:buFont typeface="Arial"/>
              <a:buNone/>
            </a:pPr>
            <a:r>
              <a:t/>
            </a:r>
            <a:endParaRPr i="1" sz="2800"/>
          </a:p>
          <a:p>
            <a:pPr indent="-198755" lvl="0" marL="228600" rtl="0" algn="l">
              <a:lnSpc>
                <a:spcPct val="90000"/>
              </a:lnSpc>
              <a:spcBef>
                <a:spcPts val="1000"/>
              </a:spcBef>
              <a:spcAft>
                <a:spcPts val="0"/>
              </a:spcAft>
              <a:buSzPct val="100000"/>
              <a:buFont typeface="Arial"/>
              <a:buChar char="•"/>
            </a:pPr>
            <a:r>
              <a:rPr lang="en-US" sz="2800">
                <a:solidFill>
                  <a:schemeClr val="dk1"/>
                </a:solidFill>
                <a:latin typeface="Calibri"/>
                <a:ea typeface="Calibri"/>
                <a:cs typeface="Calibri"/>
                <a:sym typeface="Calibri"/>
              </a:rPr>
              <a:t>Elections must be advertised and should be held at a meeting where the most parents attend. (Example: Open house,  School Advisory Forum or before  a PTA/PTO, Band Booster meeting, SAC, NOT during the meeting.)</a:t>
            </a:r>
            <a:endParaRPr sz="2800"/>
          </a:p>
          <a:p>
            <a:pPr indent="-158115" lvl="0" marL="228600" rtl="0" algn="l">
              <a:lnSpc>
                <a:spcPct val="90000"/>
              </a:lnSpc>
              <a:spcBef>
                <a:spcPts val="1000"/>
              </a:spcBef>
              <a:spcAft>
                <a:spcPts val="0"/>
              </a:spcAft>
              <a:buSzPct val="42857"/>
              <a:buFont typeface="Arial"/>
              <a:buNone/>
            </a:pPr>
            <a:r>
              <a:t/>
            </a:r>
            <a:endParaRPr b="0" i="1" sz="2800">
              <a:solidFill>
                <a:srgbClr val="000000"/>
              </a:solidFill>
            </a:endParaRPr>
          </a:p>
          <a:p>
            <a:pPr indent="-198755" lvl="0" marL="228600" rtl="0" algn="l">
              <a:lnSpc>
                <a:spcPct val="90000"/>
              </a:lnSpc>
              <a:spcBef>
                <a:spcPts val="1000"/>
              </a:spcBef>
              <a:spcAft>
                <a:spcPts val="0"/>
              </a:spcAft>
              <a:buSzPct val="100000"/>
              <a:buFont typeface="Arial"/>
              <a:buChar char="•"/>
            </a:pPr>
            <a:r>
              <a:rPr lang="en-US" sz="2800">
                <a:solidFill>
                  <a:schemeClr val="dk1"/>
                </a:solidFill>
                <a:latin typeface="Calibri"/>
                <a:ea typeface="Calibri"/>
                <a:cs typeface="Calibri"/>
                <a:sym typeface="Calibri"/>
              </a:rPr>
              <a:t>The Nominating Committee will present a slate to membership. </a:t>
            </a:r>
            <a:endParaRPr sz="2800">
              <a:solidFill>
                <a:schemeClr val="dk1"/>
              </a:solidFill>
            </a:endParaRPr>
          </a:p>
          <a:p>
            <a:pPr indent="0" lvl="0" marL="0" rtl="0" algn="l">
              <a:lnSpc>
                <a:spcPct val="90000"/>
              </a:lnSpc>
              <a:spcBef>
                <a:spcPts val="1000"/>
              </a:spcBef>
              <a:spcAft>
                <a:spcPts val="0"/>
              </a:spcAft>
              <a:buSzPct val="85714"/>
              <a:buNone/>
            </a:pPr>
            <a:r>
              <a:rPr i="1" lang="en-US" sz="2800">
                <a:solidFill>
                  <a:schemeClr val="dk1"/>
                </a:solidFill>
                <a:latin typeface="Calibri"/>
                <a:ea typeface="Calibri"/>
                <a:cs typeface="Calibri"/>
                <a:sym typeface="Calibri"/>
              </a:rPr>
              <a:t>    (Check your bylaws!) </a:t>
            </a:r>
            <a:endParaRPr i="1" sz="2800">
              <a:solidFill>
                <a:schemeClr val="dk1"/>
              </a:solidFill>
            </a:endParaRPr>
          </a:p>
          <a:p>
            <a:pPr indent="0" lvl="0" marL="0" rtl="0" algn="l">
              <a:lnSpc>
                <a:spcPct val="90000"/>
              </a:lnSpc>
              <a:spcBef>
                <a:spcPts val="1000"/>
              </a:spcBef>
              <a:spcAft>
                <a:spcPts val="0"/>
              </a:spcAft>
              <a:buSzPct val="100000"/>
              <a:buNone/>
            </a:pPr>
            <a:r>
              <a:t/>
            </a:r>
            <a:endParaRPr i="1" sz="2400"/>
          </a:p>
          <a:p>
            <a:pPr indent="0" lvl="0" marL="0" rtl="0" algn="l">
              <a:lnSpc>
                <a:spcPct val="90000"/>
              </a:lnSpc>
              <a:spcBef>
                <a:spcPts val="1000"/>
              </a:spcBef>
              <a:spcAft>
                <a:spcPts val="0"/>
              </a:spcAft>
              <a:buSzPct val="100000"/>
              <a:buNone/>
            </a:pPr>
            <a:r>
              <a:rPr lang="en-US" sz="1700">
                <a:solidFill>
                  <a:srgbClr val="4472C4"/>
                </a:solidFill>
                <a:latin typeface="Arial"/>
                <a:ea typeface="Arial"/>
                <a:cs typeface="Arial"/>
                <a:sym typeface="Arial"/>
              </a:rPr>
              <a:t>*Denotes the requirement – that these individuals shall not be an employee of the School Board of Broward County, Florida, per the criteria of that position in accordance with applicable School Board Policy; except for a person whose employment is as a temporary substitute teacher.</a:t>
            </a:r>
            <a:endParaRPr sz="1700">
              <a:latin typeface="Calibri"/>
              <a:ea typeface="Calibri"/>
              <a:cs typeface="Calibri"/>
              <a:sym typeface="Calibri"/>
            </a:endParaRPr>
          </a:p>
          <a:p>
            <a:pPr indent="0" lvl="0" marL="0" rtl="0" algn="l">
              <a:lnSpc>
                <a:spcPct val="90000"/>
              </a:lnSpc>
              <a:spcBef>
                <a:spcPts val="1000"/>
              </a:spcBef>
              <a:spcAft>
                <a:spcPts val="0"/>
              </a:spcAft>
              <a:buSzPct val="100000"/>
              <a:buNone/>
            </a:pPr>
            <a:r>
              <a:t/>
            </a:r>
            <a:endParaRPr i="1" sz="2400"/>
          </a:p>
          <a:p>
            <a:pPr indent="-158115" lvl="0" marL="228600" rtl="0" algn="l">
              <a:lnSpc>
                <a:spcPct val="90000"/>
              </a:lnSpc>
              <a:spcBef>
                <a:spcPts val="1000"/>
              </a:spcBef>
              <a:spcAft>
                <a:spcPts val="0"/>
              </a:spcAft>
              <a:buSzPct val="100000"/>
              <a:buNone/>
            </a:pPr>
            <a:r>
              <a:t/>
            </a:r>
            <a:endParaRPr sz="1200"/>
          </a:p>
          <a:p>
            <a:pPr indent="-158115" lvl="0" marL="228600" rtl="0" algn="l">
              <a:lnSpc>
                <a:spcPct val="90000"/>
              </a:lnSpc>
              <a:spcBef>
                <a:spcPts val="1200"/>
              </a:spcBef>
              <a:spcAft>
                <a:spcPts val="0"/>
              </a:spcAft>
              <a:buSzPct val="100000"/>
              <a:buNone/>
            </a:pPr>
            <a:r>
              <a:t/>
            </a:r>
            <a:endParaRPr sz="1200"/>
          </a:p>
          <a:p>
            <a:pPr indent="-17145" lvl="0" marL="228600" marR="0" rtl="0" algn="just">
              <a:lnSpc>
                <a:spcPct val="90000"/>
              </a:lnSpc>
              <a:spcBef>
                <a:spcPts val="1200"/>
              </a:spcBef>
              <a:spcAft>
                <a:spcPts val="0"/>
              </a:spcAft>
              <a:buSzPct val="100000"/>
              <a:buNone/>
            </a:pPr>
            <a:r>
              <a:t/>
            </a:r>
            <a:endParaRPr sz="3600"/>
          </a:p>
        </p:txBody>
      </p:sp>
      <p:sp>
        <p:nvSpPr>
          <p:cNvPr id="508" name="Google Shape;508;p43"/>
          <p:cNvSpPr/>
          <p:nvPr/>
        </p:nvSpPr>
        <p:spPr>
          <a:xfrm>
            <a:off x="10127880" y="-1"/>
            <a:ext cx="2064120" cy="6698929"/>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ELECTION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PROCESS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FOR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PARENTS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509" name="Google Shape;509;p43"/>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510" name="Google Shape;510;p43"/>
          <p:cNvSpPr/>
          <p:nvPr/>
        </p:nvSpPr>
        <p:spPr>
          <a:xfrm rot="10800000">
            <a:off x="9038149" y="6367137"/>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1" name="Google Shape;511;p43"/>
          <p:cNvSpPr/>
          <p:nvPr/>
        </p:nvSpPr>
        <p:spPr>
          <a:xfrm>
            <a:off x="2005816"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512" name="Google Shape;512;p43"/>
          <p:cNvSpPr/>
          <p:nvPr/>
        </p:nvSpPr>
        <p:spPr>
          <a:xfrm>
            <a:off x="4011632"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513" name="Google Shape;513;p43"/>
          <p:cNvSpPr/>
          <p:nvPr/>
        </p:nvSpPr>
        <p:spPr>
          <a:xfrm>
            <a:off x="6058800" y="6699497"/>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514" name="Google Shape;514;p43"/>
          <p:cNvSpPr/>
          <p:nvPr/>
        </p:nvSpPr>
        <p:spPr>
          <a:xfrm>
            <a:off x="8116200" y="6552289"/>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515" name="Google Shape;515;p43"/>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516" name="Google Shape;516;p43"/>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5"/>
          <p:cNvSpPr txBox="1"/>
          <p:nvPr>
            <p:ph idx="1" type="body"/>
          </p:nvPr>
        </p:nvSpPr>
        <p:spPr>
          <a:xfrm>
            <a:off x="2037748" y="1068856"/>
            <a:ext cx="2790925"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”Looping” has been designed for use only when a major initiative or new district wide program is under consideration</a:t>
            </a:r>
            <a:endParaRPr/>
          </a:p>
        </p:txBody>
      </p:sp>
      <p:sp>
        <p:nvSpPr>
          <p:cNvPr id="523" name="Google Shape;523;p45"/>
          <p:cNvSpPr txBox="1"/>
          <p:nvPr>
            <p:ph idx="2" type="body"/>
          </p:nvPr>
        </p:nvSpPr>
        <p:spPr>
          <a:xfrm>
            <a:off x="5613710" y="1068856"/>
            <a:ext cx="2631932"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Information is presented at a District Advisory Council Meeting</a:t>
            </a:r>
            <a:endParaRPr/>
          </a:p>
        </p:txBody>
      </p:sp>
      <p:sp>
        <p:nvSpPr>
          <p:cNvPr id="524" name="Google Shape;524;p45"/>
          <p:cNvSpPr txBox="1"/>
          <p:nvPr>
            <p:ph idx="3" type="body"/>
          </p:nvPr>
        </p:nvSpPr>
        <p:spPr>
          <a:xfrm>
            <a:off x="9090198" y="1068856"/>
            <a:ext cx="2263601"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The information is then presented to the Area Advisories SAF Chairs</a:t>
            </a:r>
            <a:endParaRPr/>
          </a:p>
        </p:txBody>
      </p:sp>
      <p:sp>
        <p:nvSpPr>
          <p:cNvPr id="525" name="Google Shape;525;p45"/>
          <p:cNvSpPr txBox="1"/>
          <p:nvPr>
            <p:ph idx="4" type="body"/>
          </p:nvPr>
        </p:nvSpPr>
        <p:spPr>
          <a:xfrm>
            <a:off x="8653703" y="2926693"/>
            <a:ext cx="2539615"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t/>
            </a:r>
            <a:endParaRPr/>
          </a:p>
          <a:p>
            <a:pPr indent="0" lvl="0" marL="0" rtl="0" algn="l">
              <a:lnSpc>
                <a:spcPct val="90000"/>
              </a:lnSpc>
              <a:spcBef>
                <a:spcPts val="1000"/>
              </a:spcBef>
              <a:spcAft>
                <a:spcPts val="0"/>
              </a:spcAft>
              <a:buSzPts val="1600"/>
              <a:buNone/>
            </a:pPr>
            <a:r>
              <a:rPr lang="en-US"/>
              <a:t>SAF Chairs go back to their school and vet the information  with their community</a:t>
            </a:r>
            <a:endParaRPr/>
          </a:p>
          <a:p>
            <a:pPr indent="0" lvl="0" marL="0" rtl="0" algn="l">
              <a:lnSpc>
                <a:spcPct val="90000"/>
              </a:lnSpc>
              <a:spcBef>
                <a:spcPts val="1000"/>
              </a:spcBef>
              <a:spcAft>
                <a:spcPts val="0"/>
              </a:spcAft>
              <a:buSzPts val="1600"/>
              <a:buNone/>
            </a:pPr>
            <a:r>
              <a:t/>
            </a:r>
            <a:endParaRPr/>
          </a:p>
        </p:txBody>
      </p:sp>
      <p:sp>
        <p:nvSpPr>
          <p:cNvPr id="526" name="Google Shape;526;p45"/>
          <p:cNvSpPr txBox="1"/>
          <p:nvPr>
            <p:ph idx="5" type="body"/>
          </p:nvPr>
        </p:nvSpPr>
        <p:spPr>
          <a:xfrm>
            <a:off x="5177213" y="2926693"/>
            <a:ext cx="2330491"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The SAF chairs return to their Area Advisory with their feedback/motion</a:t>
            </a:r>
            <a:endParaRPr/>
          </a:p>
        </p:txBody>
      </p:sp>
      <p:sp>
        <p:nvSpPr>
          <p:cNvPr id="527" name="Google Shape;527;p45"/>
          <p:cNvSpPr txBox="1"/>
          <p:nvPr>
            <p:ph idx="6" type="body"/>
          </p:nvPr>
        </p:nvSpPr>
        <p:spPr>
          <a:xfrm>
            <a:off x="1707866" y="2926693"/>
            <a:ext cx="2323348"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t/>
            </a:r>
            <a:endParaRPr/>
          </a:p>
          <a:p>
            <a:pPr indent="0" lvl="0" marL="0" rtl="0" algn="l">
              <a:lnSpc>
                <a:spcPct val="90000"/>
              </a:lnSpc>
              <a:spcBef>
                <a:spcPts val="1000"/>
              </a:spcBef>
              <a:spcAft>
                <a:spcPts val="0"/>
              </a:spcAft>
              <a:buSzPts val="1600"/>
              <a:buNone/>
            </a:pPr>
            <a:r>
              <a:rPr lang="en-US"/>
              <a:t>The Area Advisory Chairs provide their feedback/motion to DAC</a:t>
            </a:r>
            <a:endParaRPr/>
          </a:p>
          <a:p>
            <a:pPr indent="0" lvl="0" marL="0" rtl="0" algn="l">
              <a:lnSpc>
                <a:spcPct val="90000"/>
              </a:lnSpc>
              <a:spcBef>
                <a:spcPts val="1000"/>
              </a:spcBef>
              <a:spcAft>
                <a:spcPts val="0"/>
              </a:spcAft>
              <a:buSzPts val="1600"/>
              <a:buNone/>
            </a:pPr>
            <a:r>
              <a:t/>
            </a:r>
            <a:endParaRPr/>
          </a:p>
        </p:txBody>
      </p:sp>
      <p:sp>
        <p:nvSpPr>
          <p:cNvPr id="528" name="Google Shape;528;p45"/>
          <p:cNvSpPr txBox="1"/>
          <p:nvPr>
            <p:ph idx="7" type="body"/>
          </p:nvPr>
        </p:nvSpPr>
        <p:spPr>
          <a:xfrm>
            <a:off x="2037749" y="4788445"/>
            <a:ext cx="2323348"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DAC brings forward a motion that is read at a School Board Meeting</a:t>
            </a:r>
            <a:endParaRPr/>
          </a:p>
        </p:txBody>
      </p:sp>
      <p:sp>
        <p:nvSpPr>
          <p:cNvPr id="529" name="Google Shape;529;p45"/>
          <p:cNvSpPr txBox="1"/>
          <p:nvPr>
            <p:ph idx="8" type="body"/>
          </p:nvPr>
        </p:nvSpPr>
        <p:spPr>
          <a:xfrm>
            <a:off x="5613709" y="4788445"/>
            <a:ext cx="2503595"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The motion is catalogued by the Chief of Staff and  forwarded to a department for a response	</a:t>
            </a:r>
            <a:endParaRPr/>
          </a:p>
        </p:txBody>
      </p:sp>
      <p:sp>
        <p:nvSpPr>
          <p:cNvPr id="530" name="Google Shape;530;p45"/>
          <p:cNvSpPr txBox="1"/>
          <p:nvPr>
            <p:ph idx="9" type="body"/>
          </p:nvPr>
        </p:nvSpPr>
        <p:spPr>
          <a:xfrm>
            <a:off x="9090199" y="4788445"/>
            <a:ext cx="2103120" cy="957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00"/>
              <a:buNone/>
            </a:pPr>
            <a:r>
              <a:rPr lang="en-US"/>
              <a:t>A response is provided within 21 days</a:t>
            </a:r>
            <a:endParaRPr/>
          </a:p>
        </p:txBody>
      </p:sp>
      <p:sp>
        <p:nvSpPr>
          <p:cNvPr id="531" name="Google Shape;531;p45"/>
          <p:cNvSpPr/>
          <p:nvPr/>
        </p:nvSpPr>
        <p:spPr>
          <a:xfrm>
            <a:off x="808571" y="192011"/>
            <a:ext cx="10439339" cy="914400"/>
          </a:xfrm>
          <a:prstGeom prst="rect">
            <a:avLst/>
          </a:prstGeom>
          <a:solidFill>
            <a:schemeClr val="dk1"/>
          </a:solidFill>
          <a:ln cap="flat" cmpd="sng" w="127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TOPIC 6		THE PUBLIC ENGAGEMENT LOOP “LOOPING</a:t>
            </a:r>
            <a:r>
              <a:rPr b="0" i="0" lang="en-US" sz="2400" u="none" cap="none" strike="noStrike">
                <a:solidFill>
                  <a:schemeClr val="lt1"/>
                </a:solidFill>
                <a:latin typeface="Calibri"/>
                <a:ea typeface="Calibri"/>
                <a:cs typeface="Calibri"/>
                <a:sym typeface="Calibri"/>
              </a:rPr>
              <a:t>” – POLICY 1164</a:t>
            </a:r>
            <a:endParaRPr b="0" i="0" sz="1400" u="none" cap="none" strike="noStrike">
              <a:solidFill>
                <a:srgbClr val="000000"/>
              </a:solidFill>
              <a:latin typeface="Arial"/>
              <a:ea typeface="Arial"/>
              <a:cs typeface="Arial"/>
              <a:sym typeface="Arial"/>
            </a:endParaRPr>
          </a:p>
        </p:txBody>
      </p:sp>
      <p:sp>
        <p:nvSpPr>
          <p:cNvPr id="532" name="Google Shape;532;p45"/>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533" name="Google Shape;533;p45"/>
          <p:cNvSpPr/>
          <p:nvPr/>
        </p:nvSpPr>
        <p:spPr>
          <a:xfrm rot="10800000">
            <a:off x="11072689" y="6315299"/>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4" name="Google Shape;534;p45"/>
          <p:cNvSpPr/>
          <p:nvPr/>
        </p:nvSpPr>
        <p:spPr>
          <a:xfrm>
            <a:off x="2005816" y="6698929"/>
            <a:ext cx="2020824"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535" name="Google Shape;535;p45"/>
          <p:cNvSpPr/>
          <p:nvPr/>
        </p:nvSpPr>
        <p:spPr>
          <a:xfrm>
            <a:off x="4023507" y="669893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536" name="Google Shape;536;p45"/>
          <p:cNvSpPr/>
          <p:nvPr/>
        </p:nvSpPr>
        <p:spPr>
          <a:xfrm>
            <a:off x="6070675" y="6699497"/>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537" name="Google Shape;537;p45"/>
          <p:cNvSpPr/>
          <p:nvPr/>
        </p:nvSpPr>
        <p:spPr>
          <a:xfrm>
            <a:off x="8128075" y="669478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538" name="Google Shape;538;p45"/>
          <p:cNvSpPr/>
          <p:nvPr/>
        </p:nvSpPr>
        <p:spPr>
          <a:xfrm>
            <a:off x="10139755" y="655976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539" name="Google Shape;539;p4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52"/>
          <p:cNvSpPr/>
          <p:nvPr/>
        </p:nvSpPr>
        <p:spPr>
          <a:xfrm>
            <a:off x="2090441" y="285406"/>
            <a:ext cx="9746473" cy="1698936"/>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546" name="Google Shape;546;p52"/>
          <p:cNvSpPr txBox="1"/>
          <p:nvPr/>
        </p:nvSpPr>
        <p:spPr>
          <a:xfrm>
            <a:off x="2295399" y="349841"/>
            <a:ext cx="9247312" cy="2215991"/>
          </a:xfrm>
          <a:prstGeom prst="rect">
            <a:avLst/>
          </a:prstGeom>
          <a:noFill/>
          <a:ln>
            <a:noFill/>
          </a:ln>
        </p:spPr>
        <p:txBody>
          <a:bodyPr anchorCtr="0" anchor="t" bIns="0" lIns="91425" spcFirstLastPara="1" rIns="91425" wrap="square" tIns="0">
            <a:spAutoFit/>
          </a:bodyPr>
          <a:lstStyle/>
          <a:p>
            <a:pPr indent="0" lvl="0" marL="0" marR="0" rtl="0" algn="ctr">
              <a:lnSpc>
                <a:spcPct val="100000"/>
              </a:lnSpc>
              <a:spcBef>
                <a:spcPts val="0"/>
              </a:spcBef>
              <a:spcAft>
                <a:spcPts val="0"/>
              </a:spcAft>
              <a:buClr>
                <a:srgbClr val="000000"/>
              </a:buClr>
              <a:buSzPts val="9600"/>
              <a:buFont typeface="Arial"/>
              <a:buNone/>
            </a:pPr>
            <a:r>
              <a:rPr b="0" i="0" lang="en-US" sz="9600" u="none" cap="none" strike="noStrike">
                <a:solidFill>
                  <a:schemeClr val="lt1"/>
                </a:solidFill>
                <a:latin typeface="Quattrocento Sans"/>
                <a:ea typeface="Quattrocento Sans"/>
                <a:cs typeface="Quattrocento Sans"/>
                <a:sym typeface="Quattrocento Sans"/>
              </a:rPr>
              <a:t>THANK YOU</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4800"/>
              <a:buFont typeface="Arial"/>
              <a:buNone/>
            </a:pPr>
            <a:r>
              <a:t/>
            </a:r>
            <a:endParaRPr b="0" i="0" sz="4800" u="none" cap="none" strike="noStrike">
              <a:solidFill>
                <a:schemeClr val="lt1"/>
              </a:solidFill>
              <a:latin typeface="Arial"/>
              <a:ea typeface="Arial"/>
              <a:cs typeface="Arial"/>
              <a:sym typeface="Arial"/>
            </a:endParaRPr>
          </a:p>
        </p:txBody>
      </p:sp>
      <p:pic>
        <p:nvPicPr>
          <p:cNvPr descr="logo" id="547" name="Google Shape;547;p52"/>
          <p:cNvPicPr preferRelativeResize="0"/>
          <p:nvPr/>
        </p:nvPicPr>
        <p:blipFill rotWithShape="1">
          <a:blip r:embed="rId3">
            <a:alphaModFix/>
          </a:blip>
          <a:srcRect b="0" l="0" r="0" t="0"/>
          <a:stretch/>
        </p:blipFill>
        <p:spPr>
          <a:xfrm>
            <a:off x="331895" y="285406"/>
            <a:ext cx="1758546" cy="1698935"/>
          </a:xfrm>
          <a:prstGeom prst="rect">
            <a:avLst/>
          </a:prstGeom>
          <a:noFill/>
          <a:ln>
            <a:noFill/>
          </a:ln>
        </p:spPr>
      </p:pic>
      <p:sp>
        <p:nvSpPr>
          <p:cNvPr id="548" name="Google Shape;548;p52"/>
          <p:cNvSpPr txBox="1"/>
          <p:nvPr/>
        </p:nvSpPr>
        <p:spPr>
          <a:xfrm>
            <a:off x="0" y="6644186"/>
            <a:ext cx="12192000" cy="213814"/>
          </a:xfrm>
          <a:prstGeom prst="rect">
            <a:avLst/>
          </a:prstGeom>
          <a:gradFill>
            <a:gsLst>
              <a:gs pos="0">
                <a:srgbClr val="262626"/>
              </a:gs>
              <a:gs pos="1000">
                <a:srgbClr val="262626"/>
              </a:gs>
              <a:gs pos="100000">
                <a:srgbClr val="0B5968"/>
              </a:gs>
            </a:gsLst>
            <a:lin ang="12600000" scaled="0"/>
          </a:gradFill>
          <a:ln>
            <a:noFill/>
          </a:ln>
        </p:spPr>
        <p:txBody>
          <a:bodyPr anchorCtr="0" anchor="ctr" bIns="0" lIns="396000" spcFirstLastPara="1" rIns="396000" wrap="square" tIns="0">
            <a:noAutofit/>
          </a:bodyPr>
          <a:lstStyle/>
          <a:p>
            <a:pPr indent="0" lvl="0" marL="0" marR="0" rtl="0" algn="r">
              <a:lnSpc>
                <a:spcPct val="70000"/>
              </a:lnSpc>
              <a:spcBef>
                <a:spcPts val="0"/>
              </a:spcBef>
              <a:spcAft>
                <a:spcPts val="0"/>
              </a:spcAft>
              <a:buClr>
                <a:schemeClr val="lt1"/>
              </a:buClr>
              <a:buSzPts val="5200"/>
              <a:buFont typeface="Calibri"/>
              <a:buNone/>
            </a:pPr>
            <a:r>
              <a:t/>
            </a:r>
            <a:endParaRPr b="0" i="0" sz="5200" u="none" cap="none" strike="noStrike">
              <a:solidFill>
                <a:schemeClr val="lt1"/>
              </a:solidFill>
              <a:latin typeface="Calibri"/>
              <a:ea typeface="Calibri"/>
              <a:cs typeface="Calibri"/>
              <a:sym typeface="Calibri"/>
            </a:endParaRPr>
          </a:p>
        </p:txBody>
      </p:sp>
      <p:sp>
        <p:nvSpPr>
          <p:cNvPr id="549" name="Google Shape;549;p52"/>
          <p:cNvSpPr txBox="1"/>
          <p:nvPr/>
        </p:nvSpPr>
        <p:spPr>
          <a:xfrm>
            <a:off x="830317" y="2191405"/>
            <a:ext cx="10531366" cy="43088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Quattrocento Sans"/>
                <a:ea typeface="Quattrocento Sans"/>
                <a:cs typeface="Quattrocento Sans"/>
                <a:sym typeface="Quattrocento Sans"/>
              </a:rPr>
              <a:t>We would like to take this opportunity to thank you for your dedication and commitment to the students of Broward County Public Schools.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400"/>
              <a:buFont typeface="Arial"/>
              <a:buNone/>
            </a:pPr>
            <a:r>
              <a:rPr b="0" i="0" lang="en-US" sz="5400" u="none" cap="none" strike="noStrike">
                <a:solidFill>
                  <a:srgbClr val="FF0066"/>
                </a:solidFill>
                <a:latin typeface="Quattrocento Sans"/>
                <a:ea typeface="Quattrocento Sans"/>
                <a:cs typeface="Quattrocento Sans"/>
                <a:sym typeface="Quattrocento Sans"/>
              </a:rPr>
              <a:t>YOU MAKE A DIFFERENCE!</a:t>
            </a:r>
            <a:endParaRPr b="0" i="0" sz="1400" u="none" cap="none" strike="noStrike">
              <a:solidFill>
                <a:srgbClr val="000000"/>
              </a:solidFill>
              <a:latin typeface="Arial"/>
              <a:ea typeface="Arial"/>
              <a:cs typeface="Arial"/>
              <a:sym typeface="Arial"/>
            </a:endParaRPr>
          </a:p>
        </p:txBody>
      </p:sp>
      <p:sp>
        <p:nvSpPr>
          <p:cNvPr id="550" name="Google Shape;550;p52"/>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4"/>
          <p:cNvSpPr txBox="1"/>
          <p:nvPr>
            <p:ph type="title"/>
          </p:nvPr>
        </p:nvSpPr>
        <p:spPr>
          <a:xfrm>
            <a:off x="10134475" y="0"/>
            <a:ext cx="2057400" cy="6721500"/>
          </a:xfrm>
          <a:prstGeom prst="rect">
            <a:avLst/>
          </a:prstGeom>
          <a:gradFill>
            <a:gsLst>
              <a:gs pos="0">
                <a:srgbClr val="262626"/>
              </a:gs>
              <a:gs pos="1000">
                <a:srgbClr val="262626"/>
              </a:gs>
              <a:gs pos="100000">
                <a:srgbClr val="0B5968"/>
              </a:gs>
            </a:gsLst>
            <a:lin ang="12600000" scaled="0"/>
          </a:gradFill>
          <a:ln>
            <a:noFill/>
          </a:ln>
        </p:spPr>
        <p:txBody>
          <a:bodyPr anchorCtr="0" anchor="ctr" bIns="45700" lIns="396000" spcFirstLastPara="1" rIns="396000" wrap="square" tIns="45700">
            <a:normAutofit fontScale="90000"/>
          </a:bodyPr>
          <a:lstStyle/>
          <a:p>
            <a:pPr indent="0" lvl="0" marL="0" rtl="0" algn="ctr">
              <a:lnSpc>
                <a:spcPct val="150000"/>
              </a:lnSpc>
              <a:spcBef>
                <a:spcPts val="0"/>
              </a:spcBef>
              <a:spcAft>
                <a:spcPts val="0"/>
              </a:spcAft>
              <a:buClr>
                <a:schemeClr val="lt1"/>
              </a:buClr>
              <a:buSzPct val="144444"/>
              <a:buFont typeface="Calibri"/>
              <a:buNone/>
            </a:pPr>
            <a:r>
              <a:t/>
            </a:r>
            <a:endParaRPr sz="3600"/>
          </a:p>
          <a:p>
            <a:pPr indent="0" lvl="0" marL="0" rtl="0" algn="ctr">
              <a:lnSpc>
                <a:spcPct val="150000"/>
              </a:lnSpc>
              <a:spcBef>
                <a:spcPts val="0"/>
              </a:spcBef>
              <a:spcAft>
                <a:spcPts val="0"/>
              </a:spcAft>
              <a:buClr>
                <a:schemeClr val="lt1"/>
              </a:buClr>
              <a:buSzPct val="144444"/>
              <a:buFont typeface="Calibri"/>
              <a:buNone/>
            </a:pPr>
            <a:r>
              <a:rPr lang="en-US" sz="3600"/>
              <a:t>W</a:t>
            </a:r>
            <a:br>
              <a:rPr lang="en-US" sz="3600"/>
            </a:br>
            <a:r>
              <a:rPr lang="en-US" sz="3600"/>
              <a:t>E</a:t>
            </a:r>
            <a:br>
              <a:rPr lang="en-US" sz="3600"/>
            </a:br>
            <a:r>
              <a:rPr lang="en-US" sz="3600"/>
              <a:t>L</a:t>
            </a:r>
            <a:br>
              <a:rPr lang="en-US" sz="3600"/>
            </a:br>
            <a:r>
              <a:rPr lang="en-US" sz="3600"/>
              <a:t>C</a:t>
            </a:r>
            <a:br>
              <a:rPr lang="en-US" sz="3600"/>
            </a:br>
            <a:r>
              <a:rPr lang="en-US" sz="3600"/>
              <a:t>O</a:t>
            </a:r>
            <a:br>
              <a:rPr lang="en-US" sz="3600"/>
            </a:br>
            <a:r>
              <a:rPr lang="en-US" sz="3600"/>
              <a:t>M</a:t>
            </a:r>
            <a:br>
              <a:rPr lang="en-US" sz="3600"/>
            </a:br>
            <a:r>
              <a:rPr lang="en-US" sz="3600"/>
              <a:t>E</a:t>
            </a:r>
            <a:br>
              <a:rPr b="1" lang="en-US"/>
            </a:br>
            <a:r>
              <a:rPr lang="en-US">
                <a:latin typeface="Calibri"/>
                <a:ea typeface="Calibri"/>
                <a:cs typeface="Calibri"/>
                <a:sym typeface="Calibri"/>
              </a:rPr>
              <a:t> </a:t>
            </a:r>
            <a:endParaRPr/>
          </a:p>
        </p:txBody>
      </p:sp>
      <p:sp>
        <p:nvSpPr>
          <p:cNvPr id="162" name="Google Shape;162;p4"/>
          <p:cNvSpPr/>
          <p:nvPr/>
        </p:nvSpPr>
        <p:spPr>
          <a:xfrm>
            <a:off x="0" y="6576140"/>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163" name="Google Shape;163;p4"/>
          <p:cNvSpPr/>
          <p:nvPr/>
        </p:nvSpPr>
        <p:spPr>
          <a:xfrm rot="10800000">
            <a:off x="909872"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
          <p:cNvSpPr/>
          <p:nvPr/>
        </p:nvSpPr>
        <p:spPr>
          <a:xfrm>
            <a:off x="2011854"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165" name="Google Shape;165;p4"/>
          <p:cNvSpPr/>
          <p:nvPr/>
        </p:nvSpPr>
        <p:spPr>
          <a:xfrm>
            <a:off x="4015607"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166" name="Google Shape;166;p4"/>
          <p:cNvSpPr/>
          <p:nvPr/>
        </p:nvSpPr>
        <p:spPr>
          <a:xfrm>
            <a:off x="607067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167" name="Google Shape;167;p4"/>
          <p:cNvSpPr/>
          <p:nvPr/>
        </p:nvSpPr>
        <p:spPr>
          <a:xfrm>
            <a:off x="8128075"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168" name="Google Shape;168;p4"/>
          <p:cNvSpPr/>
          <p:nvPr/>
        </p:nvSpPr>
        <p:spPr>
          <a:xfrm>
            <a:off x="1013975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169" name="Google Shape;169;p4"/>
          <p:cNvSpPr txBox="1"/>
          <p:nvPr>
            <p:ph idx="12" type="sldNum"/>
          </p:nvPr>
        </p:nvSpPr>
        <p:spPr>
          <a:xfrm>
            <a:off x="11353800" y="6361475"/>
            <a:ext cx="838200" cy="360000"/>
          </a:xfrm>
          <a:prstGeom prst="rect">
            <a:avLst/>
          </a:prstGeom>
          <a:solidFill>
            <a:srgbClr val="D8D8D8"/>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
        <p:nvSpPr>
          <p:cNvPr id="170" name="Google Shape;170;p4"/>
          <p:cNvSpPr txBox="1"/>
          <p:nvPr/>
        </p:nvSpPr>
        <p:spPr>
          <a:xfrm>
            <a:off x="581175" y="555350"/>
            <a:ext cx="7917000" cy="552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lt1"/>
                </a:solidFill>
                <a:latin typeface="Calibri"/>
                <a:ea typeface="Calibri"/>
                <a:cs typeface="Calibri"/>
                <a:sym typeface="Calibri"/>
              </a:rPr>
              <a:t>TOPIC 1		CONTACT INFORMATION</a:t>
            </a:r>
            <a:endParaRPr sz="2800">
              <a:solidFill>
                <a:schemeClr val="lt1"/>
              </a:solidFill>
              <a:latin typeface="Calibri"/>
              <a:ea typeface="Calibri"/>
              <a:cs typeface="Calibri"/>
              <a:sym typeface="Calibri"/>
            </a:endParaRPr>
          </a:p>
          <a:p>
            <a:pPr indent="0" lvl="0" marL="0" rtl="0" algn="l">
              <a:spcBef>
                <a:spcPts val="0"/>
              </a:spcBef>
              <a:spcAft>
                <a:spcPts val="0"/>
              </a:spcAft>
              <a:buNone/>
            </a:pPr>
            <a:r>
              <a:t/>
            </a:r>
            <a:endParaRPr sz="1800" u="sng">
              <a:solidFill>
                <a:schemeClr val="lt1"/>
              </a:solidFill>
              <a:latin typeface="Calibri"/>
              <a:ea typeface="Calibri"/>
              <a:cs typeface="Calibri"/>
              <a:sym typeface="Calibri"/>
            </a:endParaRPr>
          </a:p>
          <a:p>
            <a:pPr indent="0" lvl="0" marL="0" rtl="0" algn="l">
              <a:spcBef>
                <a:spcPts val="0"/>
              </a:spcBef>
              <a:spcAft>
                <a:spcPts val="0"/>
              </a:spcAft>
              <a:buNone/>
            </a:pPr>
            <a:r>
              <a:rPr lang="en-US" sz="1800">
                <a:solidFill>
                  <a:schemeClr val="lt1"/>
                </a:solidFill>
                <a:latin typeface="Calibri"/>
                <a:ea typeface="Calibri"/>
                <a:cs typeface="Calibri"/>
                <a:sym typeface="Calibri"/>
              </a:rPr>
              <a:t>North Area Advisory Council:</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Register for Updates and Information at our Website: </a:t>
            </a:r>
            <a:r>
              <a:rPr lang="en-US" sz="1800" u="sng">
                <a:solidFill>
                  <a:schemeClr val="hlink"/>
                </a:solidFill>
                <a:hlinkClick r:id="rId3"/>
              </a:rPr>
              <a:t>https://northareaadvisorycouncil.ch2v.com/</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For Questions, please e-mail us at: </a:t>
            </a:r>
            <a:r>
              <a:rPr lang="en-US" sz="1800" u="sng">
                <a:solidFill>
                  <a:schemeClr val="hlink"/>
                </a:solidFill>
                <a:latin typeface="Calibri"/>
                <a:ea typeface="Calibri"/>
                <a:cs typeface="Calibri"/>
                <a:sym typeface="Calibri"/>
                <a:hlinkClick r:id="rId4"/>
              </a:rPr>
              <a:t>NorthAreaChair@gmail.com</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Follow us on Facebook: North Area Advisory Council</a:t>
            </a:r>
            <a:endParaRPr sz="1800">
              <a:solidFill>
                <a:schemeClr val="lt1"/>
              </a:solidFill>
              <a:latin typeface="Calibri"/>
              <a:ea typeface="Calibri"/>
              <a:cs typeface="Calibri"/>
              <a:sym typeface="Calibri"/>
            </a:endParaRPr>
          </a:p>
          <a:p>
            <a:pPr indent="0" lvl="0" marL="0" rtl="0" algn="l">
              <a:spcBef>
                <a:spcPts val="0"/>
              </a:spcBef>
              <a:spcAft>
                <a:spcPts val="0"/>
              </a:spcAft>
              <a:buNone/>
            </a:pPr>
            <a:r>
              <a:t/>
            </a:r>
            <a:endParaRPr sz="1800">
              <a:solidFill>
                <a:schemeClr val="lt1"/>
              </a:solidFill>
              <a:latin typeface="Calibri"/>
              <a:ea typeface="Calibri"/>
              <a:cs typeface="Calibri"/>
              <a:sym typeface="Calibri"/>
            </a:endParaRPr>
          </a:p>
          <a:p>
            <a:pPr indent="0" lvl="0" marL="0" rtl="0" algn="l">
              <a:spcBef>
                <a:spcPts val="0"/>
              </a:spcBef>
              <a:spcAft>
                <a:spcPts val="0"/>
              </a:spcAft>
              <a:buNone/>
            </a:pPr>
            <a:r>
              <a:t/>
            </a:r>
            <a:endParaRPr sz="1800">
              <a:solidFill>
                <a:schemeClr val="lt1"/>
              </a:solidFill>
              <a:latin typeface="Calibri"/>
              <a:ea typeface="Calibri"/>
              <a:cs typeface="Calibri"/>
              <a:sym typeface="Calibri"/>
            </a:endParaRPr>
          </a:p>
          <a:p>
            <a:pPr indent="0" lvl="0" marL="0" rtl="0" algn="l">
              <a:spcBef>
                <a:spcPts val="0"/>
              </a:spcBef>
              <a:spcAft>
                <a:spcPts val="0"/>
              </a:spcAft>
              <a:buNone/>
            </a:pPr>
            <a:r>
              <a:rPr lang="en-US" sz="1800">
                <a:solidFill>
                  <a:schemeClr val="lt1"/>
                </a:solidFill>
                <a:latin typeface="Calibri"/>
                <a:ea typeface="Calibri"/>
                <a:cs typeface="Calibri"/>
                <a:sym typeface="Calibri"/>
              </a:rPr>
              <a:t>Other Area Advisory Councils:</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District Advisory Council: </a:t>
            </a:r>
            <a:r>
              <a:rPr lang="en-US" sz="1800" u="sng">
                <a:solidFill>
                  <a:schemeClr val="hlink"/>
                </a:solidFill>
                <a:hlinkClick r:id="rId5"/>
              </a:rPr>
              <a:t>https://browarddistrictadvisory.ch2v.com/</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Central Area Advisory Council: </a:t>
            </a:r>
            <a:r>
              <a:rPr lang="en-US" sz="1800" u="sng">
                <a:solidFill>
                  <a:schemeClr val="hlink"/>
                </a:solidFill>
                <a:hlinkClick r:id="rId6"/>
              </a:rPr>
              <a:t>https://centralareaadvisorycouncil.ch2v.com/</a:t>
            </a:r>
            <a:endParaRPr sz="1800">
              <a:solidFill>
                <a:schemeClr val="lt1"/>
              </a:solidFill>
              <a:latin typeface="Calibri"/>
              <a:ea typeface="Calibri"/>
              <a:cs typeface="Calibri"/>
              <a:sym typeface="Calibri"/>
            </a:endParaRPr>
          </a:p>
          <a:p>
            <a:pPr indent="-342900" lvl="0" marL="457200" rtl="0" algn="l">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South Area Advisory Council: </a:t>
            </a:r>
            <a:r>
              <a:rPr lang="en-US" sz="1800" u="sng">
                <a:solidFill>
                  <a:schemeClr val="hlink"/>
                </a:solidFill>
                <a:hlinkClick r:id="rId7"/>
              </a:rPr>
              <a:t>https://southareaadvisory1.ch2v.com/</a:t>
            </a:r>
            <a:endParaRPr sz="1800">
              <a:solidFill>
                <a:schemeClr val="lt1"/>
              </a:solidFill>
              <a:latin typeface="Calibri"/>
              <a:ea typeface="Calibri"/>
              <a:cs typeface="Calibri"/>
              <a:sym typeface="Calibri"/>
            </a:endParaRPr>
          </a:p>
          <a:p>
            <a:pPr indent="0" lvl="0" marL="0" rtl="0" algn="l">
              <a:spcBef>
                <a:spcPts val="0"/>
              </a:spcBef>
              <a:spcAft>
                <a:spcPts val="0"/>
              </a:spcAft>
              <a:buNone/>
            </a:pPr>
            <a:r>
              <a:t/>
            </a:r>
            <a:endParaRPr sz="1800">
              <a:solidFill>
                <a:schemeClr val="lt1"/>
              </a:solidFill>
              <a:latin typeface="Calibri"/>
              <a:ea typeface="Calibri"/>
              <a:cs typeface="Calibri"/>
              <a:sym typeface="Calibri"/>
            </a:endParaRPr>
          </a:p>
          <a:p>
            <a:pPr indent="0" lvl="0" marL="0" rtl="0" algn="l">
              <a:spcBef>
                <a:spcPts val="0"/>
              </a:spcBef>
              <a:spcAft>
                <a:spcPts val="0"/>
              </a:spcAft>
              <a:buNone/>
            </a:pPr>
            <a:r>
              <a:rPr lang="en-US" sz="1800">
                <a:solidFill>
                  <a:schemeClr val="lt1"/>
                </a:solidFill>
                <a:latin typeface="Calibri"/>
                <a:ea typeface="Calibri"/>
                <a:cs typeface="Calibri"/>
                <a:sym typeface="Calibri"/>
              </a:rPr>
              <a:t>Other Advisory Committees can be found on the School District Website: </a:t>
            </a:r>
            <a:r>
              <a:rPr lang="en-US" sz="1800" u="sng">
                <a:solidFill>
                  <a:schemeClr val="hlink"/>
                </a:solidFill>
                <a:hlinkClick r:id="rId8"/>
              </a:rPr>
              <a:t>https://www.browardschools.com/community/advisories-and-committees</a:t>
            </a:r>
            <a:endParaRPr sz="1800">
              <a:solidFill>
                <a:schemeClr val="lt1"/>
              </a:solidFill>
              <a:latin typeface="Calibri"/>
              <a:ea typeface="Calibri"/>
              <a:cs typeface="Calibri"/>
              <a:sym typeface="Calibri"/>
            </a:endParaRPr>
          </a:p>
          <a:p>
            <a:pPr indent="0" lvl="0" marL="0" rtl="0" algn="l">
              <a:spcBef>
                <a:spcPts val="0"/>
              </a:spcBef>
              <a:spcAft>
                <a:spcPts val="0"/>
              </a:spcAft>
              <a:buNone/>
            </a:pPr>
            <a:r>
              <a:t/>
            </a:r>
            <a:endParaRPr sz="2800">
              <a:solidFill>
                <a:schemeClr val="lt1"/>
              </a:solidFill>
              <a:latin typeface="Calibri"/>
              <a:ea typeface="Calibri"/>
              <a:cs typeface="Calibri"/>
              <a:sym typeface="Calibri"/>
            </a:endParaRPr>
          </a:p>
        </p:txBody>
      </p:sp>
      <p:sp>
        <p:nvSpPr>
          <p:cNvPr id="171" name="Google Shape;171;p4"/>
          <p:cNvSpPr txBox="1"/>
          <p:nvPr/>
        </p:nvSpPr>
        <p:spPr>
          <a:xfrm>
            <a:off x="204045" y="316525"/>
            <a:ext cx="9935700" cy="833700"/>
          </a:xfrm>
          <a:prstGeom prst="rect">
            <a:avLst/>
          </a:prstGeom>
          <a:solidFill>
            <a:srgbClr val="0C5968"/>
          </a:solidFill>
          <a:ln cap="flat" cmpd="sng" w="9525">
            <a:solidFill>
              <a:schemeClr val="accent1"/>
            </a:solidFill>
            <a:prstDash val="solid"/>
            <a:round/>
            <a:headEnd len="sm" w="sm" type="none"/>
            <a:tailEnd len="sm" w="sm" type="none"/>
          </a:ln>
        </p:spPr>
        <p:txBody>
          <a:bodyPr anchorCtr="0" anchor="ctr" bIns="45700" lIns="396000" spcFirstLastPara="1" rIns="396000" wrap="square" tIns="45700">
            <a:normAutofit fontScale="70000" lnSpcReduction="20000"/>
          </a:bodyPr>
          <a:lstStyle/>
          <a:p>
            <a:pPr indent="0" lvl="0" marL="0" marR="0" rtl="0" algn="l">
              <a:lnSpc>
                <a:spcPct val="70000"/>
              </a:lnSpc>
              <a:spcBef>
                <a:spcPts val="0"/>
              </a:spcBef>
              <a:spcAft>
                <a:spcPts val="0"/>
              </a:spcAft>
              <a:buClr>
                <a:schemeClr val="lt1"/>
              </a:buClr>
              <a:buSzPct val="100000"/>
              <a:buFont typeface="Calibri"/>
              <a:buNone/>
            </a:pPr>
            <a:r>
              <a:t/>
            </a:r>
            <a:endParaRPr b="0" i="0" sz="4000" u="none" cap="none" strike="noStrike">
              <a:solidFill>
                <a:schemeClr val="lt1"/>
              </a:solidFill>
              <a:latin typeface="Calibri"/>
              <a:ea typeface="Calibri"/>
              <a:cs typeface="Calibri"/>
              <a:sym typeface="Calibri"/>
            </a:endParaRPr>
          </a:p>
          <a:p>
            <a:pPr indent="0" lvl="0" marL="0" marR="0" rtl="0" algn="l">
              <a:lnSpc>
                <a:spcPct val="70000"/>
              </a:lnSpc>
              <a:spcBef>
                <a:spcPts val="0"/>
              </a:spcBef>
              <a:spcAft>
                <a:spcPts val="0"/>
              </a:spcAft>
              <a:buClr>
                <a:schemeClr val="lt1"/>
              </a:buClr>
              <a:buSzPct val="78431"/>
              <a:buFont typeface="Calibri"/>
              <a:buNone/>
            </a:pPr>
            <a:r>
              <a:rPr b="1" i="0" lang="en-US" sz="5100" u="none" cap="none" strike="noStrike">
                <a:solidFill>
                  <a:schemeClr val="lt1"/>
                </a:solidFill>
                <a:latin typeface="Calibri"/>
                <a:ea typeface="Calibri"/>
                <a:cs typeface="Calibri"/>
                <a:sym typeface="Calibri"/>
              </a:rPr>
              <a:t>TOPIC  1			</a:t>
            </a:r>
            <a:r>
              <a:rPr b="1" lang="en-US" sz="5100">
                <a:solidFill>
                  <a:schemeClr val="lt1"/>
                </a:solidFill>
                <a:latin typeface="Calibri"/>
                <a:ea typeface="Calibri"/>
                <a:cs typeface="Calibri"/>
                <a:sym typeface="Calibri"/>
              </a:rPr>
              <a:t>CONTACT INFORMATION</a:t>
            </a:r>
            <a:endParaRPr b="1" i="0" sz="5100" u="none" cap="none" strike="noStrike">
              <a:solidFill>
                <a:schemeClr val="dk1"/>
              </a:solidFill>
              <a:latin typeface="Calibri"/>
              <a:ea typeface="Calibri"/>
              <a:cs typeface="Calibri"/>
              <a:sym typeface="Calibri"/>
            </a:endParaRPr>
          </a:p>
          <a:p>
            <a:pPr indent="0" lvl="0" marL="0" marR="0" rtl="0" algn="l">
              <a:lnSpc>
                <a:spcPct val="70000"/>
              </a:lnSpc>
              <a:spcBef>
                <a:spcPts val="0"/>
              </a:spcBef>
              <a:spcAft>
                <a:spcPts val="0"/>
              </a:spcAft>
              <a:buClr>
                <a:schemeClr val="lt1"/>
              </a:buClr>
              <a:buSzPct val="100000"/>
              <a:buFont typeface="Calibri"/>
              <a:buNone/>
            </a:pPr>
            <a:r>
              <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5"/>
          <p:cNvSpPr txBox="1"/>
          <p:nvPr>
            <p:ph type="title"/>
          </p:nvPr>
        </p:nvSpPr>
        <p:spPr>
          <a:xfrm>
            <a:off x="3074006" y="1551644"/>
            <a:ext cx="6043989" cy="560212"/>
          </a:xfrm>
          <a:prstGeom prst="rect">
            <a:avLst/>
          </a:prstGeom>
          <a:solidFill>
            <a:srgbClr val="0B5968"/>
          </a:solidFill>
          <a:ln>
            <a:noFill/>
          </a:ln>
        </p:spPr>
        <p:txBody>
          <a:bodyPr anchorCtr="0" anchor="ctr" bIns="108000" lIns="91425" spcFirstLastPara="1" rIns="91425" wrap="square" tIns="108000">
            <a:noAutofit/>
          </a:bodyPr>
          <a:lstStyle/>
          <a:p>
            <a:pPr indent="0" lvl="0" marL="0" rtl="0" algn="ctr">
              <a:lnSpc>
                <a:spcPct val="100000"/>
              </a:lnSpc>
              <a:spcBef>
                <a:spcPts val="0"/>
              </a:spcBef>
              <a:spcAft>
                <a:spcPts val="0"/>
              </a:spcAft>
              <a:buClr>
                <a:schemeClr val="lt1"/>
              </a:buClr>
              <a:buSzPts val="2400"/>
              <a:buFont typeface="Calibri"/>
              <a:buNone/>
            </a:pPr>
            <a:r>
              <a:rPr lang="en-US" sz="2400">
                <a:latin typeface="Calibri"/>
                <a:ea typeface="Calibri"/>
                <a:cs typeface="Calibri"/>
                <a:sym typeface="Calibri"/>
              </a:rPr>
              <a:t>BROWARD COUNTY SCHOOL BOARD</a:t>
            </a:r>
            <a:endParaRPr/>
          </a:p>
        </p:txBody>
      </p:sp>
      <p:sp>
        <p:nvSpPr>
          <p:cNvPr id="178" name="Google Shape;178;p5"/>
          <p:cNvSpPr txBox="1"/>
          <p:nvPr/>
        </p:nvSpPr>
        <p:spPr>
          <a:xfrm>
            <a:off x="947464" y="159274"/>
            <a:ext cx="1064110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3630706" y="2871923"/>
            <a:ext cx="493058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DISTRICT ADVISORY COUNCIL</a:t>
            </a:r>
            <a:endParaRPr b="0" i="0" sz="1400" u="none" cap="none" strike="noStrike">
              <a:solidFill>
                <a:srgbClr val="000000"/>
              </a:solidFill>
              <a:latin typeface="Arial"/>
              <a:ea typeface="Arial"/>
              <a:cs typeface="Arial"/>
              <a:sym typeface="Arial"/>
            </a:endParaRPr>
          </a:p>
        </p:txBody>
      </p:sp>
      <p:sp>
        <p:nvSpPr>
          <p:cNvPr id="180" name="Google Shape;180;p5"/>
          <p:cNvSpPr/>
          <p:nvPr/>
        </p:nvSpPr>
        <p:spPr>
          <a:xfrm>
            <a:off x="3673191" y="3905241"/>
            <a:ext cx="1344707"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SOUTH AREA ADVISORY</a:t>
            </a:r>
            <a:endParaRPr b="0" i="0" sz="1400" u="none" cap="none" strike="noStrike">
              <a:solidFill>
                <a:srgbClr val="000000"/>
              </a:solidFill>
              <a:latin typeface="Arial"/>
              <a:ea typeface="Arial"/>
              <a:cs typeface="Arial"/>
              <a:sym typeface="Arial"/>
            </a:endParaRPr>
          </a:p>
        </p:txBody>
      </p:sp>
      <p:sp>
        <p:nvSpPr>
          <p:cNvPr id="181" name="Google Shape;181;p5"/>
          <p:cNvSpPr/>
          <p:nvPr/>
        </p:nvSpPr>
        <p:spPr>
          <a:xfrm>
            <a:off x="3644184"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2" name="Google Shape;182;p5"/>
          <p:cNvSpPr/>
          <p:nvPr/>
        </p:nvSpPr>
        <p:spPr>
          <a:xfrm>
            <a:off x="5338921" y="3891990"/>
            <a:ext cx="1488141"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CENTRAL AREA ADVISORY</a:t>
            </a:r>
            <a:endParaRPr b="0" i="0" sz="1400" u="none" cap="none" strike="noStrike">
              <a:solidFill>
                <a:srgbClr val="000000"/>
              </a:solidFill>
              <a:latin typeface="Arial"/>
              <a:ea typeface="Arial"/>
              <a:cs typeface="Arial"/>
              <a:sym typeface="Arial"/>
            </a:endParaRPr>
          </a:p>
        </p:txBody>
      </p:sp>
      <p:sp>
        <p:nvSpPr>
          <p:cNvPr id="183" name="Google Shape;183;p5"/>
          <p:cNvSpPr/>
          <p:nvPr/>
        </p:nvSpPr>
        <p:spPr>
          <a:xfrm>
            <a:off x="7075376" y="3891990"/>
            <a:ext cx="1380566" cy="560212"/>
          </a:xfrm>
          <a:prstGeom prst="roundRect">
            <a:avLst>
              <a:gd fmla="val 29469"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NORTH AREA ADVISORY</a:t>
            </a:r>
            <a:endParaRPr b="0" i="0" sz="1800" u="none" cap="none" strike="noStrike">
              <a:solidFill>
                <a:schemeClr val="lt1"/>
              </a:solidFill>
              <a:latin typeface="Calibri"/>
              <a:ea typeface="Calibri"/>
              <a:cs typeface="Calibri"/>
              <a:sym typeface="Calibri"/>
            </a:endParaRPr>
          </a:p>
        </p:txBody>
      </p:sp>
      <p:sp>
        <p:nvSpPr>
          <p:cNvPr id="184" name="Google Shape;184;p5"/>
          <p:cNvSpPr/>
          <p:nvPr/>
        </p:nvSpPr>
        <p:spPr>
          <a:xfrm>
            <a:off x="4182077"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5" name="Google Shape;185;p5"/>
          <p:cNvSpPr/>
          <p:nvPr/>
        </p:nvSpPr>
        <p:spPr>
          <a:xfrm>
            <a:off x="4702011" y="4846340"/>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6" name="Google Shape;186;p5"/>
          <p:cNvSpPr/>
          <p:nvPr/>
        </p:nvSpPr>
        <p:spPr>
          <a:xfrm>
            <a:off x="5358674"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7" name="Google Shape;187;p5"/>
          <p:cNvSpPr/>
          <p:nvPr/>
        </p:nvSpPr>
        <p:spPr>
          <a:xfrm>
            <a:off x="5887593"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8" name="Google Shape;188;p5"/>
          <p:cNvSpPr/>
          <p:nvPr/>
        </p:nvSpPr>
        <p:spPr>
          <a:xfrm>
            <a:off x="6416501"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89" name="Google Shape;189;p5"/>
          <p:cNvSpPr/>
          <p:nvPr/>
        </p:nvSpPr>
        <p:spPr>
          <a:xfrm>
            <a:off x="7086606" y="4834849"/>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90" name="Google Shape;190;p5"/>
          <p:cNvSpPr/>
          <p:nvPr/>
        </p:nvSpPr>
        <p:spPr>
          <a:xfrm>
            <a:off x="7604319"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91" name="Google Shape;191;p5"/>
          <p:cNvSpPr/>
          <p:nvPr/>
        </p:nvSpPr>
        <p:spPr>
          <a:xfrm>
            <a:off x="8124253" y="4823358"/>
            <a:ext cx="448238" cy="560212"/>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50"/>
              <a:buFont typeface="Arial"/>
              <a:buNone/>
            </a:pPr>
            <a:r>
              <a:rPr b="0" i="0" lang="en-US" sz="1150" u="none" cap="none" strike="noStrike">
                <a:solidFill>
                  <a:schemeClr val="dk1"/>
                </a:solidFill>
                <a:latin typeface="Calibri"/>
                <a:ea typeface="Calibri"/>
                <a:cs typeface="Calibri"/>
                <a:sym typeface="Calibri"/>
              </a:rPr>
              <a:t>SAF</a:t>
            </a:r>
            <a:endParaRPr b="0" i="0" sz="1400" u="none" cap="none" strike="noStrike">
              <a:solidFill>
                <a:srgbClr val="000000"/>
              </a:solidFill>
              <a:latin typeface="Arial"/>
              <a:ea typeface="Arial"/>
              <a:cs typeface="Arial"/>
              <a:sym typeface="Arial"/>
            </a:endParaRPr>
          </a:p>
        </p:txBody>
      </p:sp>
      <p:sp>
        <p:nvSpPr>
          <p:cNvPr id="192" name="Google Shape;192;p5"/>
          <p:cNvSpPr/>
          <p:nvPr/>
        </p:nvSpPr>
        <p:spPr>
          <a:xfrm>
            <a:off x="3578496" y="5415525"/>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3" name="Google Shape;193;p5"/>
          <p:cNvSpPr/>
          <p:nvPr/>
        </p:nvSpPr>
        <p:spPr>
          <a:xfrm>
            <a:off x="4119366" y="54065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4" name="Google Shape;194;p5"/>
          <p:cNvSpPr/>
          <p:nvPr/>
        </p:nvSpPr>
        <p:spPr>
          <a:xfrm>
            <a:off x="4664612" y="54202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5" name="Google Shape;195;p5"/>
          <p:cNvSpPr/>
          <p:nvPr/>
        </p:nvSpPr>
        <p:spPr>
          <a:xfrm>
            <a:off x="5302690" y="5415525"/>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6" name="Google Shape;196;p5"/>
          <p:cNvSpPr/>
          <p:nvPr/>
        </p:nvSpPr>
        <p:spPr>
          <a:xfrm>
            <a:off x="5847987" y="54065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7" name="Google Shape;197;p5"/>
          <p:cNvSpPr/>
          <p:nvPr/>
        </p:nvSpPr>
        <p:spPr>
          <a:xfrm>
            <a:off x="6366812" y="54065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8" name="Google Shape;198;p5"/>
          <p:cNvSpPr/>
          <p:nvPr/>
        </p:nvSpPr>
        <p:spPr>
          <a:xfrm>
            <a:off x="7040288" y="542140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199" name="Google Shape;199;p5"/>
          <p:cNvSpPr/>
          <p:nvPr/>
        </p:nvSpPr>
        <p:spPr>
          <a:xfrm>
            <a:off x="7567631" y="54065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sp>
        <p:nvSpPr>
          <p:cNvPr id="200" name="Google Shape;200;p5"/>
          <p:cNvSpPr/>
          <p:nvPr/>
        </p:nvSpPr>
        <p:spPr>
          <a:xfrm>
            <a:off x="8087583" y="5406550"/>
            <a:ext cx="523500" cy="560100"/>
          </a:xfrm>
          <a:prstGeom prst="roundRect">
            <a:avLst>
              <a:gd fmla="val 16667" name="adj"/>
            </a:avLst>
          </a:prstGeom>
          <a:gradFill>
            <a:gsLst>
              <a:gs pos="0">
                <a:srgbClr val="97A7EA"/>
              </a:gs>
              <a:gs pos="50000">
                <a:srgbClr val="C0C8F0"/>
              </a:gs>
              <a:gs pos="100000">
                <a:srgbClr val="DFE4F7"/>
              </a:gs>
            </a:gsLst>
            <a:path path="circle">
              <a:fillToRect b="0%" l="0%" r="100%" t="100%"/>
            </a:path>
            <a:tileRect b="-100%" l="-100%" r="0%" t="0%"/>
          </a:gradFill>
          <a:ln cap="flat" cmpd="sng" w="38100">
            <a:solidFill>
              <a:srgbClr val="3C518F"/>
            </a:solidFill>
            <a:prstDash val="solid"/>
            <a:miter lim="8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SCHOOL</a:t>
            </a:r>
            <a:endParaRPr b="0" i="0" sz="1400" u="none" cap="none" strike="noStrike">
              <a:solidFill>
                <a:srgbClr val="000000"/>
              </a:solidFill>
              <a:latin typeface="Arial"/>
              <a:ea typeface="Arial"/>
              <a:cs typeface="Arial"/>
              <a:sym typeface="Arial"/>
            </a:endParaRPr>
          </a:p>
        </p:txBody>
      </p:sp>
      <p:cxnSp>
        <p:nvCxnSpPr>
          <p:cNvPr id="201" name="Google Shape;201;p5"/>
          <p:cNvCxnSpPr/>
          <p:nvPr/>
        </p:nvCxnSpPr>
        <p:spPr>
          <a:xfrm>
            <a:off x="5236241" y="4020607"/>
            <a:ext cx="26894" cy="1946155"/>
          </a:xfrm>
          <a:prstGeom prst="straightConnector1">
            <a:avLst/>
          </a:prstGeom>
          <a:noFill/>
          <a:ln cap="flat" cmpd="sng" w="15875">
            <a:solidFill>
              <a:srgbClr val="344F9D"/>
            </a:solidFill>
            <a:prstDash val="dash"/>
            <a:miter lim="8000"/>
            <a:headEnd len="sm" w="sm" type="none"/>
            <a:tailEnd len="sm" w="sm" type="none"/>
          </a:ln>
        </p:spPr>
      </p:cxnSp>
      <p:cxnSp>
        <p:nvCxnSpPr>
          <p:cNvPr id="202" name="Google Shape;202;p5"/>
          <p:cNvCxnSpPr/>
          <p:nvPr/>
        </p:nvCxnSpPr>
        <p:spPr>
          <a:xfrm>
            <a:off x="6952873" y="4020608"/>
            <a:ext cx="26894" cy="1946155"/>
          </a:xfrm>
          <a:prstGeom prst="straightConnector1">
            <a:avLst/>
          </a:prstGeom>
          <a:noFill/>
          <a:ln cap="flat" cmpd="sng" w="15875">
            <a:solidFill>
              <a:srgbClr val="344F9D"/>
            </a:solidFill>
            <a:prstDash val="dash"/>
            <a:miter lim="8000"/>
            <a:headEnd len="sm" w="sm" type="none"/>
            <a:tailEnd len="sm" w="sm" type="none"/>
          </a:ln>
        </p:spPr>
      </p:cxnSp>
      <p:sp>
        <p:nvSpPr>
          <p:cNvPr id="203" name="Google Shape;203;p5"/>
          <p:cNvSpPr/>
          <p:nvPr/>
        </p:nvSpPr>
        <p:spPr>
          <a:xfrm>
            <a:off x="2774627" y="2586837"/>
            <a:ext cx="346817" cy="3244645"/>
          </a:xfrm>
          <a:prstGeom prst="upArrow">
            <a:avLst>
              <a:gd fmla="val 50000" name="adj1"/>
              <a:gd fmla="val 50000" name="adj2"/>
            </a:avLst>
          </a:prstGeom>
          <a:solidFill>
            <a:srgbClr val="96A8DC"/>
          </a:solidFill>
          <a:ln cap="flat" cmpd="sng" w="9525">
            <a:solidFill>
              <a:srgbClr val="0B5968"/>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5"/>
          <p:cNvSpPr/>
          <p:nvPr/>
        </p:nvSpPr>
        <p:spPr>
          <a:xfrm rot="10800000">
            <a:off x="9132461" y="2584100"/>
            <a:ext cx="346817" cy="3244645"/>
          </a:xfrm>
          <a:prstGeom prst="upArrow">
            <a:avLst>
              <a:gd fmla="val 50000" name="adj1"/>
              <a:gd fmla="val 50000" name="adj2"/>
            </a:avLst>
          </a:prstGeom>
          <a:solidFill>
            <a:srgbClr val="96A8DC"/>
          </a:solidFill>
          <a:ln cap="flat" cmpd="sng" w="9525">
            <a:solidFill>
              <a:srgbClr val="0B5968"/>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 name="Google Shape;205;p5"/>
          <p:cNvSpPr txBox="1"/>
          <p:nvPr/>
        </p:nvSpPr>
        <p:spPr>
          <a:xfrm>
            <a:off x="641111" y="1379209"/>
            <a:ext cx="1878000" cy="4094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Ideas, Concerns &amp; Feedback</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Flow UP</a:t>
            </a:r>
            <a:endParaRPr b="0" i="0" sz="20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from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School to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SAF to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Area Advisory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and potentially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onto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District Advisory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and the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School Board</a:t>
            </a:r>
            <a:endParaRPr b="0" i="0" sz="1400" u="none" cap="none" strike="noStrike">
              <a:solidFill>
                <a:srgbClr val="000000"/>
              </a:solidFill>
              <a:latin typeface="Arial"/>
              <a:ea typeface="Arial"/>
              <a:cs typeface="Arial"/>
              <a:sym typeface="Arial"/>
            </a:endParaRPr>
          </a:p>
        </p:txBody>
      </p:sp>
      <p:sp>
        <p:nvSpPr>
          <p:cNvPr id="206" name="Google Shape;206;p5"/>
          <p:cNvSpPr txBox="1"/>
          <p:nvPr/>
        </p:nvSpPr>
        <p:spPr>
          <a:xfrm>
            <a:off x="9646911" y="1319628"/>
            <a:ext cx="1966500" cy="4402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Requests for Feedback</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Flow DOWN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lang="en-US" sz="2000">
                <a:solidFill>
                  <a:schemeClr val="lt1"/>
                </a:solidFill>
                <a:latin typeface="Calibri"/>
                <a:ea typeface="Calibri"/>
                <a:cs typeface="Calibri"/>
                <a:sym typeface="Calibri"/>
              </a:rPr>
              <a:t>from</a:t>
            </a:r>
            <a:r>
              <a:rPr lang="en-US"/>
              <a:t> </a:t>
            </a:r>
            <a:r>
              <a:rPr b="0" i="0" lang="en-US" sz="2000" u="none" cap="none" strike="noStrike">
                <a:solidFill>
                  <a:schemeClr val="lt1"/>
                </a:solidFill>
                <a:latin typeface="Calibri"/>
                <a:ea typeface="Calibri"/>
                <a:cs typeface="Calibri"/>
                <a:sym typeface="Calibri"/>
              </a:rPr>
              <a:t>the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School Board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and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District Advisory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lang="en-US" sz="2000">
                <a:solidFill>
                  <a:schemeClr val="lt1"/>
                </a:solidFill>
                <a:latin typeface="Calibri"/>
                <a:ea typeface="Calibri"/>
                <a:cs typeface="Calibri"/>
                <a:sym typeface="Calibri"/>
              </a:rPr>
              <a:t>to </a:t>
            </a:r>
            <a:r>
              <a:rPr b="0" i="0" lang="en-US" sz="2000" u="none" cap="none" strike="noStrike">
                <a:solidFill>
                  <a:schemeClr val="lt1"/>
                </a:solidFill>
                <a:latin typeface="Calibri"/>
                <a:ea typeface="Calibri"/>
                <a:cs typeface="Calibri"/>
                <a:sym typeface="Calibri"/>
              </a:rPr>
              <a:t>gauge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support or concern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for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important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 issues.</a:t>
            </a:r>
            <a:endParaRPr b="0" i="0" sz="1400" u="none" cap="none" strike="noStrike">
              <a:solidFill>
                <a:srgbClr val="000000"/>
              </a:solidFill>
              <a:latin typeface="Arial"/>
              <a:ea typeface="Arial"/>
              <a:cs typeface="Arial"/>
              <a:sym typeface="Arial"/>
            </a:endParaRPr>
          </a:p>
        </p:txBody>
      </p:sp>
      <p:sp>
        <p:nvSpPr>
          <p:cNvPr id="207" name="Google Shape;207;p5"/>
          <p:cNvSpPr txBox="1"/>
          <p:nvPr/>
        </p:nvSpPr>
        <p:spPr>
          <a:xfrm>
            <a:off x="204584" y="236596"/>
            <a:ext cx="11732100" cy="834000"/>
          </a:xfrm>
          <a:prstGeom prst="rect">
            <a:avLst/>
          </a:prstGeom>
          <a:solidFill>
            <a:srgbClr val="0C5968"/>
          </a:solidFill>
          <a:ln cap="flat" cmpd="sng" w="9525">
            <a:solidFill>
              <a:schemeClr val="accent1"/>
            </a:solidFill>
            <a:prstDash val="solid"/>
            <a:round/>
            <a:headEnd len="sm" w="sm" type="none"/>
            <a:tailEnd len="sm" w="sm" type="none"/>
          </a:ln>
        </p:spPr>
        <p:txBody>
          <a:bodyPr anchorCtr="0" anchor="ctr" bIns="108000" lIns="91425" spcFirstLastPara="1" rIns="91425" wrap="square" tIns="108000">
            <a:spAutoFit/>
          </a:bodyPr>
          <a:lstStyle/>
          <a:p>
            <a:pPr indent="457200" lvl="0" marL="0" marR="0" rtl="0" algn="l">
              <a:lnSpc>
                <a:spcPct val="100000"/>
              </a:lnSpc>
              <a:spcBef>
                <a:spcPts val="0"/>
              </a:spcBef>
              <a:spcAft>
                <a:spcPts val="0"/>
              </a:spcAft>
              <a:buClr>
                <a:schemeClr val="lt1"/>
              </a:buClr>
              <a:buSzPts val="4000"/>
              <a:buFont typeface="Calibri"/>
              <a:buNone/>
            </a:pPr>
            <a:r>
              <a:rPr b="1" i="0" lang="en-US" sz="4000" u="none" cap="none" strike="noStrike">
                <a:solidFill>
                  <a:schemeClr val="lt1"/>
                </a:solidFill>
                <a:latin typeface="Calibri"/>
                <a:ea typeface="Calibri"/>
                <a:cs typeface="Calibri"/>
                <a:sym typeface="Calibri"/>
              </a:rPr>
              <a:t>TOPIC</a:t>
            </a:r>
            <a:r>
              <a:rPr lang="en-US" sz="4000">
                <a:solidFill>
                  <a:schemeClr val="lt1"/>
                </a:solidFill>
                <a:latin typeface="Calibri"/>
                <a:ea typeface="Calibri"/>
                <a:cs typeface="Calibri"/>
                <a:sym typeface="Calibri"/>
              </a:rPr>
              <a:t> </a:t>
            </a:r>
            <a:r>
              <a:rPr b="1" i="0" lang="en-US" sz="4000" u="none" cap="none" strike="noStrike">
                <a:solidFill>
                  <a:schemeClr val="lt1"/>
                </a:solidFill>
                <a:latin typeface="Calibri"/>
                <a:ea typeface="Calibri"/>
                <a:cs typeface="Calibri"/>
                <a:sym typeface="Calibri"/>
              </a:rPr>
              <a:t>1</a:t>
            </a:r>
            <a:r>
              <a:rPr b="1" lang="en-US" sz="4000">
                <a:solidFill>
                  <a:schemeClr val="lt1"/>
                </a:solidFill>
                <a:latin typeface="Calibri"/>
                <a:ea typeface="Calibri"/>
                <a:cs typeface="Calibri"/>
                <a:sym typeface="Calibri"/>
              </a:rPr>
              <a:t>		A</a:t>
            </a:r>
            <a:r>
              <a:rPr b="1" i="0" lang="en-US" sz="4000" u="none" cap="none" strike="noStrike">
                <a:solidFill>
                  <a:schemeClr val="lt1"/>
                </a:solidFill>
                <a:latin typeface="Calibri"/>
                <a:ea typeface="Calibri"/>
                <a:cs typeface="Calibri"/>
                <a:sym typeface="Calibri"/>
              </a:rPr>
              <a:t> FORUM </a:t>
            </a:r>
            <a:r>
              <a:rPr b="1" lang="en-US" sz="4000">
                <a:solidFill>
                  <a:schemeClr val="lt1"/>
                </a:solidFill>
                <a:latin typeface="Calibri"/>
                <a:ea typeface="Calibri"/>
                <a:cs typeface="Calibri"/>
                <a:sym typeface="Calibri"/>
              </a:rPr>
              <a:t>TO</a:t>
            </a:r>
            <a:r>
              <a:rPr b="1" i="0" lang="en-US" sz="4000" u="none" cap="none" strike="noStrike">
                <a:solidFill>
                  <a:schemeClr val="lt1"/>
                </a:solidFill>
                <a:latin typeface="Calibri"/>
                <a:ea typeface="Calibri"/>
                <a:cs typeface="Calibri"/>
                <a:sym typeface="Calibri"/>
              </a:rPr>
              <a:t> IMPROV</a:t>
            </a:r>
            <a:r>
              <a:rPr b="1" lang="en-US" sz="4000">
                <a:solidFill>
                  <a:schemeClr val="lt1"/>
                </a:solidFill>
                <a:latin typeface="Calibri"/>
                <a:ea typeface="Calibri"/>
                <a:cs typeface="Calibri"/>
                <a:sym typeface="Calibri"/>
              </a:rPr>
              <a:t>E</a:t>
            </a:r>
            <a:r>
              <a:rPr b="1" i="0" lang="en-US" sz="4000" u="none" cap="none" strike="noStrike">
                <a:solidFill>
                  <a:schemeClr val="lt1"/>
                </a:solidFill>
                <a:latin typeface="Calibri"/>
                <a:ea typeface="Calibri"/>
                <a:cs typeface="Calibri"/>
                <a:sym typeface="Calibri"/>
              </a:rPr>
              <a:t> EDUCATION </a:t>
            </a:r>
            <a:endParaRPr b="0" i="0" sz="1400" u="none" cap="none" strike="noStrike">
              <a:solidFill>
                <a:srgbClr val="000000"/>
              </a:solidFill>
              <a:latin typeface="Arial"/>
              <a:ea typeface="Arial"/>
              <a:cs typeface="Arial"/>
              <a:sym typeface="Arial"/>
            </a:endParaRPr>
          </a:p>
        </p:txBody>
      </p:sp>
      <p:sp>
        <p:nvSpPr>
          <p:cNvPr id="208" name="Google Shape;208;p5"/>
          <p:cNvSpPr/>
          <p:nvPr/>
        </p:nvSpPr>
        <p:spPr>
          <a:xfrm>
            <a:off x="0" y="6576140"/>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209" name="Google Shape;209;p5"/>
          <p:cNvSpPr/>
          <p:nvPr/>
        </p:nvSpPr>
        <p:spPr>
          <a:xfrm rot="10800000">
            <a:off x="909872"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5"/>
          <p:cNvSpPr/>
          <p:nvPr/>
        </p:nvSpPr>
        <p:spPr>
          <a:xfrm>
            <a:off x="2011854"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211" name="Google Shape;211;p5"/>
          <p:cNvSpPr/>
          <p:nvPr/>
        </p:nvSpPr>
        <p:spPr>
          <a:xfrm>
            <a:off x="4015607"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212" name="Google Shape;212;p5"/>
          <p:cNvSpPr/>
          <p:nvPr/>
        </p:nvSpPr>
        <p:spPr>
          <a:xfrm>
            <a:off x="607067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213" name="Google Shape;213;p5"/>
          <p:cNvSpPr/>
          <p:nvPr/>
        </p:nvSpPr>
        <p:spPr>
          <a:xfrm>
            <a:off x="8128075"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214" name="Google Shape;214;p5"/>
          <p:cNvSpPr/>
          <p:nvPr/>
        </p:nvSpPr>
        <p:spPr>
          <a:xfrm>
            <a:off x="1013975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215" name="Google Shape;215;p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pic>
        <p:nvPicPr>
          <p:cNvPr descr="a yellow star on a white background with a pointed point (Provided by Tenor)" id="216" name="Google Shape;216;p5"/>
          <p:cNvPicPr preferRelativeResize="0"/>
          <p:nvPr/>
        </p:nvPicPr>
        <p:blipFill>
          <a:blip r:embed="rId3">
            <a:alphaModFix/>
          </a:blip>
          <a:stretch>
            <a:fillRect/>
          </a:stretch>
        </p:blipFill>
        <p:spPr>
          <a:xfrm>
            <a:off x="8339975" y="3674024"/>
            <a:ext cx="523500" cy="52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7"/>
          <p:cNvSpPr txBox="1"/>
          <p:nvPr>
            <p:ph type="title"/>
          </p:nvPr>
        </p:nvSpPr>
        <p:spPr>
          <a:xfrm>
            <a:off x="10619543" y="0"/>
            <a:ext cx="1588222" cy="6858000"/>
          </a:xfrm>
          <a:prstGeom prst="rect">
            <a:avLst/>
          </a:prstGeom>
          <a:gradFill>
            <a:gsLst>
              <a:gs pos="0">
                <a:srgbClr val="262626"/>
              </a:gs>
              <a:gs pos="1000">
                <a:srgbClr val="262626"/>
              </a:gs>
              <a:gs pos="100000">
                <a:srgbClr val="0B5968"/>
              </a:gs>
            </a:gsLst>
            <a:lin ang="2700000" scaled="0"/>
          </a:gradFill>
          <a:ln>
            <a:noFill/>
          </a:ln>
        </p:spPr>
        <p:txBody>
          <a:bodyPr anchorCtr="0" anchor="ctr" bIns="45700" lIns="396000" spcFirstLastPara="1" rIns="396000" wrap="square" tIns="45700">
            <a:normAutofit/>
          </a:bodyPr>
          <a:lstStyle/>
          <a:p>
            <a:pPr indent="0" lvl="0" marL="0" rtl="0" algn="ctr">
              <a:lnSpc>
                <a:spcPct val="150000"/>
              </a:lnSpc>
              <a:spcBef>
                <a:spcPts val="0"/>
              </a:spcBef>
              <a:spcAft>
                <a:spcPts val="0"/>
              </a:spcAft>
              <a:buClr>
                <a:schemeClr val="lt1"/>
              </a:buClr>
              <a:buSzPts val="3600"/>
              <a:buFont typeface="Calibri"/>
              <a:buNone/>
            </a:pPr>
            <a:r>
              <a:rPr lang="en-US" sz="3600">
                <a:latin typeface="Calibri"/>
                <a:ea typeface="Calibri"/>
                <a:cs typeface="Calibri"/>
                <a:sym typeface="Calibri"/>
              </a:rPr>
              <a:t>W</a:t>
            </a:r>
            <a:br>
              <a:rPr lang="en-US" sz="3600">
                <a:latin typeface="Calibri"/>
                <a:ea typeface="Calibri"/>
                <a:cs typeface="Calibri"/>
                <a:sym typeface="Calibri"/>
              </a:rPr>
            </a:br>
            <a:r>
              <a:rPr lang="en-US" sz="3600">
                <a:latin typeface="Calibri"/>
                <a:ea typeface="Calibri"/>
                <a:cs typeface="Calibri"/>
                <a:sym typeface="Calibri"/>
              </a:rPr>
              <a:t>E</a:t>
            </a:r>
            <a:br>
              <a:rPr lang="en-US" sz="3600">
                <a:latin typeface="Calibri"/>
                <a:ea typeface="Calibri"/>
                <a:cs typeface="Calibri"/>
                <a:sym typeface="Calibri"/>
              </a:rPr>
            </a:br>
            <a:r>
              <a:rPr lang="en-US" sz="3600">
                <a:latin typeface="Calibri"/>
                <a:ea typeface="Calibri"/>
                <a:cs typeface="Calibri"/>
                <a:sym typeface="Calibri"/>
              </a:rPr>
              <a:t>L</a:t>
            </a:r>
            <a:br>
              <a:rPr lang="en-US" sz="3600">
                <a:latin typeface="Calibri"/>
                <a:ea typeface="Calibri"/>
                <a:cs typeface="Calibri"/>
                <a:sym typeface="Calibri"/>
              </a:rPr>
            </a:br>
            <a:r>
              <a:rPr lang="en-US" sz="3600">
                <a:latin typeface="Calibri"/>
                <a:ea typeface="Calibri"/>
                <a:cs typeface="Calibri"/>
                <a:sym typeface="Calibri"/>
              </a:rPr>
              <a:t>C</a:t>
            </a:r>
            <a:br>
              <a:rPr lang="en-US" sz="3600">
                <a:latin typeface="Calibri"/>
                <a:ea typeface="Calibri"/>
                <a:cs typeface="Calibri"/>
                <a:sym typeface="Calibri"/>
              </a:rPr>
            </a:br>
            <a:r>
              <a:rPr lang="en-US" sz="3600">
                <a:latin typeface="Calibri"/>
                <a:ea typeface="Calibri"/>
                <a:cs typeface="Calibri"/>
                <a:sym typeface="Calibri"/>
              </a:rPr>
              <a:t>O</a:t>
            </a:r>
            <a:br>
              <a:rPr lang="en-US" sz="3600">
                <a:latin typeface="Calibri"/>
                <a:ea typeface="Calibri"/>
                <a:cs typeface="Calibri"/>
                <a:sym typeface="Calibri"/>
              </a:rPr>
            </a:br>
            <a:r>
              <a:rPr lang="en-US" sz="3600">
                <a:latin typeface="Calibri"/>
                <a:ea typeface="Calibri"/>
                <a:cs typeface="Calibri"/>
                <a:sym typeface="Calibri"/>
              </a:rPr>
              <a:t>M</a:t>
            </a:r>
            <a:br>
              <a:rPr lang="en-US" sz="3600">
                <a:latin typeface="Calibri"/>
                <a:ea typeface="Calibri"/>
                <a:cs typeface="Calibri"/>
                <a:sym typeface="Calibri"/>
              </a:rPr>
            </a:br>
            <a:r>
              <a:rPr lang="en-US" sz="3600">
                <a:latin typeface="Calibri"/>
                <a:ea typeface="Calibri"/>
                <a:cs typeface="Calibri"/>
                <a:sym typeface="Calibri"/>
              </a:rPr>
              <a:t>E</a:t>
            </a:r>
            <a:endParaRPr/>
          </a:p>
        </p:txBody>
      </p:sp>
      <p:grpSp>
        <p:nvGrpSpPr>
          <p:cNvPr id="223" name="Google Shape;223;p7"/>
          <p:cNvGrpSpPr/>
          <p:nvPr/>
        </p:nvGrpSpPr>
        <p:grpSpPr>
          <a:xfrm>
            <a:off x="204050" y="1350725"/>
            <a:ext cx="10478615" cy="4910933"/>
            <a:chOff x="0" y="0"/>
            <a:chExt cx="10034104" cy="4702608"/>
          </a:xfrm>
        </p:grpSpPr>
        <p:sp>
          <p:nvSpPr>
            <p:cNvPr id="224" name="Google Shape;224;p7"/>
            <p:cNvSpPr/>
            <p:nvPr/>
          </p:nvSpPr>
          <p:spPr>
            <a:xfrm>
              <a:off x="115992" y="1611605"/>
              <a:ext cx="7808032" cy="13254"/>
            </a:xfrm>
            <a:prstGeom prst="rect">
              <a:avLst/>
            </a:prstGeom>
            <a:solidFill>
              <a:schemeClr val="lt1">
                <a:alpha val="89804"/>
              </a:schemeClr>
            </a:solidFill>
            <a:ln cap="flat" cmpd="sng" w="13275">
              <a:solidFill>
                <a:srgbClr val="5370C3"/>
              </a:solidFill>
              <a:prstDash val="solid"/>
              <a:miter lim="8000"/>
              <a:headEnd len="sm" w="sm" type="none"/>
              <a:tailEnd len="sm" w="sm" type="none"/>
            </a:ln>
          </p:spPr>
          <p:txBody>
            <a:bodyPr anchorCtr="0" anchor="ctr" bIns="95475" lIns="95475" spcFirstLastPara="1" rIns="95475" wrap="square" tIns="95475">
              <a:noAutofit/>
            </a:bodyPr>
            <a:lstStyle/>
            <a:p>
              <a:pPr indent="0" lvl="0" marL="0" marR="0" rtl="0" algn="l">
                <a:lnSpc>
                  <a:spcPct val="100000"/>
                </a:lnSpc>
                <a:spcBef>
                  <a:spcPts val="0"/>
                </a:spcBef>
                <a:spcAft>
                  <a:spcPts val="0"/>
                </a:spcAft>
                <a:buClr>
                  <a:srgbClr val="000000"/>
                </a:buClr>
                <a:buSzPts val="1462"/>
                <a:buFont typeface="Arial"/>
                <a:buNone/>
              </a:pPr>
              <a:r>
                <a:t/>
              </a:r>
              <a:endParaRPr b="0" i="0" sz="1462" u="none" cap="none" strike="noStrike">
                <a:solidFill>
                  <a:srgbClr val="000000"/>
                </a:solidFill>
                <a:latin typeface="Arial"/>
                <a:ea typeface="Arial"/>
                <a:cs typeface="Arial"/>
                <a:sym typeface="Arial"/>
              </a:endParaRPr>
            </a:p>
          </p:txBody>
        </p:sp>
        <p:sp>
          <p:nvSpPr>
            <p:cNvPr id="225" name="Google Shape;225;p7"/>
            <p:cNvSpPr/>
            <p:nvPr/>
          </p:nvSpPr>
          <p:spPr>
            <a:xfrm>
              <a:off x="501698" y="50509"/>
              <a:ext cx="7023777" cy="206438"/>
            </a:xfrm>
            <a:prstGeom prst="roundRect">
              <a:avLst>
                <a:gd fmla="val 16667" name="adj"/>
              </a:avLst>
            </a:prstGeom>
            <a:noFill/>
            <a:ln>
              <a:noFill/>
            </a:ln>
          </p:spPr>
          <p:txBody>
            <a:bodyPr anchorCtr="0" anchor="ctr" bIns="95475" lIns="95475" spcFirstLastPara="1" rIns="95475" wrap="square" tIns="95475">
              <a:noAutofit/>
            </a:bodyPr>
            <a:lstStyle/>
            <a:p>
              <a:pPr indent="0" lvl="0" marL="0" marR="0" rtl="0" algn="l">
                <a:lnSpc>
                  <a:spcPct val="100000"/>
                </a:lnSpc>
                <a:spcBef>
                  <a:spcPts val="0"/>
                </a:spcBef>
                <a:spcAft>
                  <a:spcPts val="0"/>
                </a:spcAft>
                <a:buClr>
                  <a:srgbClr val="000000"/>
                </a:buClr>
                <a:buSzPts val="1462"/>
                <a:buFont typeface="Arial"/>
                <a:buNone/>
              </a:pPr>
              <a:r>
                <a:t/>
              </a:r>
              <a:endParaRPr b="0" i="0" sz="1462" u="none" cap="none" strike="noStrike">
                <a:solidFill>
                  <a:srgbClr val="000000"/>
                </a:solidFill>
                <a:latin typeface="Arial"/>
                <a:ea typeface="Arial"/>
                <a:cs typeface="Arial"/>
                <a:sym typeface="Arial"/>
              </a:endParaRPr>
            </a:p>
          </p:txBody>
        </p:sp>
        <p:sp>
          <p:nvSpPr>
            <p:cNvPr id="226" name="Google Shape;226;p7"/>
            <p:cNvSpPr txBox="1"/>
            <p:nvPr/>
          </p:nvSpPr>
          <p:spPr>
            <a:xfrm>
              <a:off x="511775" y="60586"/>
              <a:ext cx="7003623" cy="186284"/>
            </a:xfrm>
            <a:prstGeom prst="rect">
              <a:avLst/>
            </a:prstGeom>
            <a:noFill/>
            <a:ln>
              <a:noFill/>
            </a:ln>
          </p:spPr>
          <p:txBody>
            <a:bodyPr anchorCtr="0" anchor="ctr" bIns="0" lIns="277225" spcFirstLastPara="1" rIns="277225" wrap="square" tIns="0">
              <a:noAutofit/>
            </a:bodyPr>
            <a:lstStyle/>
            <a:p>
              <a:pPr indent="0" lvl="0" marL="0" marR="0" rtl="0" algn="l">
                <a:lnSpc>
                  <a:spcPct val="90000"/>
                </a:lnSpc>
                <a:spcBef>
                  <a:spcPts val="0"/>
                </a:spcBef>
                <a:spcAft>
                  <a:spcPts val="0"/>
                </a:spcAft>
                <a:buClr>
                  <a:schemeClr val="accent2"/>
                </a:buClr>
                <a:buSzPts val="2924"/>
                <a:buFont typeface="Noto Sans Symbols"/>
                <a:buNone/>
              </a:pPr>
              <a:r>
                <a:t/>
              </a:r>
              <a:endParaRPr b="0" i="0" sz="2924" u="none" cap="none" strike="noStrike">
                <a:solidFill>
                  <a:schemeClr val="lt1"/>
                </a:solidFill>
                <a:latin typeface="Calibri"/>
                <a:ea typeface="Calibri"/>
                <a:cs typeface="Calibri"/>
                <a:sym typeface="Calibri"/>
              </a:endParaRPr>
            </a:p>
          </p:txBody>
        </p:sp>
        <p:sp>
          <p:nvSpPr>
            <p:cNvPr id="227" name="Google Shape;227;p7"/>
            <p:cNvSpPr/>
            <p:nvPr/>
          </p:nvSpPr>
          <p:spPr>
            <a:xfrm>
              <a:off x="0" y="901016"/>
              <a:ext cx="10033968" cy="3623446"/>
            </a:xfrm>
            <a:prstGeom prst="rect">
              <a:avLst/>
            </a:prstGeom>
            <a:solidFill>
              <a:schemeClr val="lt1">
                <a:alpha val="89804"/>
              </a:schemeClr>
            </a:solidFill>
            <a:ln cap="flat" cmpd="sng" w="59675">
              <a:solidFill>
                <a:srgbClr val="0B5968"/>
              </a:solidFill>
              <a:prstDash val="solid"/>
              <a:miter lim="8000"/>
              <a:headEnd len="sm" w="sm" type="none"/>
              <a:tailEnd len="sm" w="sm" type="none"/>
            </a:ln>
          </p:spPr>
          <p:txBody>
            <a:bodyPr anchorCtr="0" anchor="ctr" bIns="95475" lIns="95475" spcFirstLastPara="1" rIns="95475" wrap="square" tIns="95475">
              <a:noAutofit/>
            </a:bodyPr>
            <a:lstStyle/>
            <a:p>
              <a:pPr indent="0" lvl="0" marL="0" marR="0" rtl="0" algn="l">
                <a:lnSpc>
                  <a:spcPct val="100000"/>
                </a:lnSpc>
                <a:spcBef>
                  <a:spcPts val="0"/>
                </a:spcBef>
                <a:spcAft>
                  <a:spcPts val="0"/>
                </a:spcAft>
                <a:buClr>
                  <a:srgbClr val="000000"/>
                </a:buClr>
                <a:buSzPts val="1462"/>
                <a:buFont typeface="Arial"/>
                <a:buNone/>
              </a:pPr>
              <a:r>
                <a:t/>
              </a:r>
              <a:endParaRPr b="0" i="0" sz="1462" u="none" cap="none" strike="noStrike">
                <a:solidFill>
                  <a:srgbClr val="000000"/>
                </a:solidFill>
                <a:latin typeface="Arial"/>
                <a:ea typeface="Arial"/>
                <a:cs typeface="Arial"/>
                <a:sym typeface="Arial"/>
              </a:endParaRPr>
            </a:p>
          </p:txBody>
        </p:sp>
        <p:sp>
          <p:nvSpPr>
            <p:cNvPr id="228" name="Google Shape;228;p7"/>
            <p:cNvSpPr txBox="1"/>
            <p:nvPr/>
          </p:nvSpPr>
          <p:spPr>
            <a:xfrm>
              <a:off x="4" y="901008"/>
              <a:ext cx="10034100" cy="3801600"/>
            </a:xfrm>
            <a:prstGeom prst="rect">
              <a:avLst/>
            </a:prstGeom>
            <a:noFill/>
            <a:ln>
              <a:noFill/>
            </a:ln>
          </p:spPr>
          <p:txBody>
            <a:bodyPr anchorCtr="0" anchor="t" bIns="207950" lIns="813225" spcFirstLastPara="1" rIns="813225" wrap="square" tIns="152225">
              <a:noAutofit/>
            </a:bodyPr>
            <a:lstStyle/>
            <a:p>
              <a:pPr indent="-298409" lvl="1" marL="298409" marR="0" rtl="0" algn="l">
                <a:lnSpc>
                  <a:spcPct val="90000"/>
                </a:lnSpc>
                <a:spcBef>
                  <a:spcPts val="0"/>
                </a:spcBef>
                <a:spcAft>
                  <a:spcPts val="0"/>
                </a:spcAft>
                <a:buClr>
                  <a:schemeClr val="dk1"/>
                </a:buClr>
                <a:buSzPts val="2924"/>
                <a:buFont typeface="Calibri"/>
                <a:buChar char="•"/>
              </a:pPr>
              <a:r>
                <a:rPr b="1" i="0" lang="en-US" sz="2924" u="none" cap="none" strike="noStrike">
                  <a:solidFill>
                    <a:schemeClr val="dk1"/>
                  </a:solidFill>
                  <a:latin typeface="Calibri"/>
                  <a:ea typeface="Calibri"/>
                  <a:cs typeface="Calibri"/>
                  <a:sym typeface="Calibri"/>
                </a:rPr>
                <a:t>Advisory has:</a:t>
              </a:r>
              <a:endParaRPr b="0" i="0" sz="1671" u="none" cap="none" strike="noStrike">
                <a:solidFill>
                  <a:schemeClr val="dk1"/>
                </a:solidFill>
                <a:latin typeface="Calibri"/>
                <a:ea typeface="Calibri"/>
                <a:cs typeface="Calibri"/>
                <a:sym typeface="Calibri"/>
              </a:endParaRPr>
            </a:p>
            <a:p>
              <a:pPr indent="-238729" lvl="1" marL="238728" marR="0" rtl="0" algn="l">
                <a:lnSpc>
                  <a:spcPct val="90000"/>
                </a:lnSpc>
                <a:spcBef>
                  <a:spcPts val="439"/>
                </a:spcBef>
                <a:spcAft>
                  <a:spcPts val="0"/>
                </a:spcAft>
                <a:buClr>
                  <a:schemeClr val="dk1"/>
                </a:buClr>
                <a:buSzPts val="2089"/>
                <a:buFont typeface="Calibri"/>
                <a:buChar char="•"/>
              </a:pPr>
              <a:r>
                <a:rPr lang="en-US" sz="2089">
                  <a:solidFill>
                    <a:schemeClr val="dk1"/>
                  </a:solidFill>
                  <a:latin typeface="Calibri"/>
                  <a:ea typeface="Calibri"/>
                  <a:cs typeface="Calibri"/>
                  <a:sym typeface="Calibri"/>
                </a:rPr>
                <a:t>Pushed for </a:t>
              </a:r>
              <a:r>
                <a:rPr b="0" i="0" lang="en-US" sz="2089" u="none" cap="none" strike="noStrike">
                  <a:solidFill>
                    <a:schemeClr val="dk1"/>
                  </a:solidFill>
                  <a:latin typeface="Calibri"/>
                  <a:ea typeface="Calibri"/>
                  <a:cs typeface="Calibri"/>
                  <a:sym typeface="Calibri"/>
                </a:rPr>
                <a:t>Single Sign-on instructions on websites</a:t>
              </a:r>
              <a:endParaRPr b="0" i="0" sz="2089" u="none" cap="none" strike="noStrike">
                <a:solidFill>
                  <a:schemeClr val="dk1"/>
                </a:solidFill>
                <a:latin typeface="Calibri"/>
                <a:ea typeface="Calibri"/>
                <a:cs typeface="Calibri"/>
                <a:sym typeface="Calibri"/>
              </a:endParaRPr>
            </a:p>
            <a:p>
              <a:pPr indent="-238729" lvl="1" marL="238728" marR="0" rtl="0" algn="l">
                <a:lnSpc>
                  <a:spcPct val="90000"/>
                </a:lnSpc>
                <a:spcBef>
                  <a:spcPts val="439"/>
                </a:spcBef>
                <a:spcAft>
                  <a:spcPts val="0"/>
                </a:spcAft>
                <a:buClr>
                  <a:schemeClr val="dk1"/>
                </a:buClr>
                <a:buSzPts val="2089"/>
                <a:buFont typeface="Calibri"/>
                <a:buChar char="•"/>
              </a:pPr>
              <a:r>
                <a:rPr lang="en-US" sz="2089">
                  <a:solidFill>
                    <a:schemeClr val="dk1"/>
                  </a:solidFill>
                  <a:latin typeface="Calibri"/>
                  <a:ea typeface="Calibri"/>
                  <a:cs typeface="Calibri"/>
                  <a:sym typeface="Calibri"/>
                </a:rPr>
                <a:t>Promoted “Here Comes the Bus” App</a:t>
              </a:r>
              <a:endParaRPr sz="2089">
                <a:solidFill>
                  <a:schemeClr val="dk1"/>
                </a:solidFill>
                <a:latin typeface="Calibri"/>
                <a:ea typeface="Calibri"/>
                <a:cs typeface="Calibri"/>
                <a:sym typeface="Calibri"/>
              </a:endParaRPr>
            </a:p>
            <a:p>
              <a:pPr indent="-238729" lvl="1" marL="238728" marR="0" rtl="0" algn="l">
                <a:lnSpc>
                  <a:spcPct val="90000"/>
                </a:lnSpc>
                <a:spcBef>
                  <a:spcPts val="313"/>
                </a:spcBef>
                <a:spcAft>
                  <a:spcPts val="0"/>
                </a:spcAft>
                <a:buClr>
                  <a:schemeClr val="dk1"/>
                </a:buClr>
                <a:buSzPts val="2089"/>
                <a:buFont typeface="Calibri"/>
                <a:buChar char="•"/>
              </a:pPr>
              <a:r>
                <a:rPr b="0" i="0" lang="en-US" sz="2089" u="none" cap="none" strike="noStrike">
                  <a:solidFill>
                    <a:schemeClr val="dk1"/>
                  </a:solidFill>
                  <a:latin typeface="Calibri"/>
                  <a:ea typeface="Calibri"/>
                  <a:cs typeface="Calibri"/>
                  <a:sym typeface="Calibri"/>
                </a:rPr>
                <a:t>Advocated for no Clear Backpacks</a:t>
              </a:r>
              <a:endParaRPr b="0" i="0" sz="1462" u="none" cap="none" strike="noStrike">
                <a:solidFill>
                  <a:srgbClr val="000000"/>
                </a:solidFill>
                <a:latin typeface="Arial"/>
                <a:ea typeface="Arial"/>
                <a:cs typeface="Arial"/>
                <a:sym typeface="Arial"/>
              </a:endParaRPr>
            </a:p>
            <a:p>
              <a:pPr indent="-238729" lvl="1" marL="238728" marR="0" rtl="0" algn="l">
                <a:lnSpc>
                  <a:spcPct val="90000"/>
                </a:lnSpc>
                <a:spcBef>
                  <a:spcPts val="313"/>
                </a:spcBef>
                <a:spcAft>
                  <a:spcPts val="0"/>
                </a:spcAft>
                <a:buClr>
                  <a:schemeClr val="dk1"/>
                </a:buClr>
                <a:buSzPts val="2089"/>
                <a:buFont typeface="Calibri"/>
                <a:buChar char="•"/>
              </a:pPr>
              <a:r>
                <a:rPr b="0" i="0" lang="en-US" sz="2089" u="none" cap="none" strike="noStrike">
                  <a:solidFill>
                    <a:schemeClr val="dk1"/>
                  </a:solidFill>
                  <a:latin typeface="Calibri"/>
                  <a:ea typeface="Calibri"/>
                  <a:cs typeface="Calibri"/>
                  <a:sym typeface="Calibri"/>
                </a:rPr>
                <a:t>Continuing to advocate for no homework over the Holidays and following policy on make-up work</a:t>
              </a:r>
              <a:endParaRPr b="0" i="0" sz="1462" u="none" cap="none" strike="noStrike">
                <a:solidFill>
                  <a:srgbClr val="000000"/>
                </a:solidFill>
                <a:latin typeface="Arial"/>
                <a:ea typeface="Arial"/>
                <a:cs typeface="Arial"/>
                <a:sym typeface="Arial"/>
              </a:endParaRPr>
            </a:p>
            <a:p>
              <a:pPr indent="-238729" lvl="1" marL="238728" marR="0" rtl="0" algn="l">
                <a:lnSpc>
                  <a:spcPct val="90000"/>
                </a:lnSpc>
                <a:spcBef>
                  <a:spcPts val="313"/>
                </a:spcBef>
                <a:spcAft>
                  <a:spcPts val="0"/>
                </a:spcAft>
                <a:buClr>
                  <a:schemeClr val="dk1"/>
                </a:buClr>
                <a:buSzPts val="2089"/>
                <a:buFont typeface="Arial"/>
                <a:buChar char="•"/>
              </a:pPr>
              <a:r>
                <a:rPr b="0" i="0" lang="en-US" sz="2089" u="none" cap="none" strike="noStrike">
                  <a:solidFill>
                    <a:schemeClr val="dk1"/>
                  </a:solidFill>
                  <a:latin typeface="Calibri"/>
                  <a:ea typeface="Calibri"/>
                  <a:cs typeface="Calibri"/>
                  <a:sym typeface="Calibri"/>
                </a:rPr>
                <a:t>Reproductive and disease prevention</a:t>
              </a:r>
              <a:r>
                <a:rPr lang="en-US" sz="2089">
                  <a:solidFill>
                    <a:schemeClr val="dk1"/>
                  </a:solidFill>
                  <a:latin typeface="Calibri"/>
                  <a:ea typeface="Calibri"/>
                  <a:cs typeface="Calibri"/>
                  <a:sym typeface="Calibri"/>
                </a:rPr>
                <a:t> curriculum </a:t>
              </a:r>
              <a:endParaRPr b="0" i="0" sz="2089" u="none" cap="none" strike="noStrike">
                <a:solidFill>
                  <a:schemeClr val="dk1"/>
                </a:solidFill>
                <a:latin typeface="Calibri"/>
                <a:ea typeface="Calibri"/>
                <a:cs typeface="Calibri"/>
                <a:sym typeface="Calibri"/>
              </a:endParaRPr>
            </a:p>
            <a:p>
              <a:pPr indent="-238729" lvl="1" marL="238728" marR="0" rtl="0" algn="l">
                <a:lnSpc>
                  <a:spcPct val="90000"/>
                </a:lnSpc>
                <a:spcBef>
                  <a:spcPts val="313"/>
                </a:spcBef>
                <a:spcAft>
                  <a:spcPts val="0"/>
                </a:spcAft>
                <a:buClr>
                  <a:schemeClr val="dk1"/>
                </a:buClr>
                <a:buSzPts val="2089"/>
                <a:buFont typeface="Calibri"/>
                <a:buChar char="•"/>
              </a:pPr>
              <a:r>
                <a:rPr lang="en-US" sz="2089">
                  <a:solidFill>
                    <a:schemeClr val="dk1"/>
                  </a:solidFill>
                  <a:latin typeface="Calibri"/>
                  <a:ea typeface="Calibri"/>
                  <a:cs typeface="Calibri"/>
                  <a:sym typeface="Calibri"/>
                </a:rPr>
                <a:t>Successfully advocated to reducing testing and classroom screen time.</a:t>
              </a:r>
              <a:endParaRPr sz="2089">
                <a:solidFill>
                  <a:schemeClr val="dk1"/>
                </a:solidFill>
                <a:latin typeface="Calibri"/>
                <a:ea typeface="Calibri"/>
                <a:cs typeface="Calibri"/>
                <a:sym typeface="Calibri"/>
              </a:endParaRPr>
            </a:p>
            <a:p>
              <a:pPr indent="-238729" lvl="1" marL="238728" marR="0" rtl="0" algn="l">
                <a:lnSpc>
                  <a:spcPct val="90000"/>
                </a:lnSpc>
                <a:spcBef>
                  <a:spcPts val="313"/>
                </a:spcBef>
                <a:spcAft>
                  <a:spcPts val="0"/>
                </a:spcAft>
                <a:buClr>
                  <a:schemeClr val="dk1"/>
                </a:buClr>
                <a:buSzPts val="2089"/>
                <a:buFont typeface="Arial"/>
                <a:buChar char="•"/>
              </a:pPr>
              <a:r>
                <a:rPr b="0" i="0" lang="en-US" sz="2089" u="none" cap="none" strike="noStrike">
                  <a:solidFill>
                    <a:schemeClr val="dk1"/>
                  </a:solidFill>
                  <a:latin typeface="Calibri"/>
                  <a:ea typeface="Calibri"/>
                  <a:cs typeface="Calibri"/>
                  <a:sym typeface="Calibri"/>
                </a:rPr>
                <a:t>Advocated for equality for all students and schools in policies.</a:t>
              </a:r>
              <a:endParaRPr b="0" i="0" sz="1462" u="none" cap="none" strike="noStrike">
                <a:solidFill>
                  <a:srgbClr val="000000"/>
                </a:solidFill>
                <a:latin typeface="Arial"/>
                <a:ea typeface="Arial"/>
                <a:cs typeface="Arial"/>
                <a:sym typeface="Arial"/>
              </a:endParaRPr>
            </a:p>
            <a:p>
              <a:pPr indent="-238729" lvl="1" marL="238728" marR="0" rtl="0" algn="l">
                <a:lnSpc>
                  <a:spcPct val="90000"/>
                </a:lnSpc>
                <a:spcBef>
                  <a:spcPts val="313"/>
                </a:spcBef>
                <a:spcAft>
                  <a:spcPts val="0"/>
                </a:spcAft>
                <a:buClr>
                  <a:schemeClr val="dk1"/>
                </a:buClr>
                <a:buSzPts val="2089"/>
                <a:buFont typeface="Arial"/>
                <a:buChar char="•"/>
              </a:pPr>
              <a:r>
                <a:rPr b="0" i="0" lang="en-US" sz="2089" u="none" cap="none" strike="noStrike">
                  <a:solidFill>
                    <a:schemeClr val="dk1"/>
                  </a:solidFill>
                  <a:latin typeface="Calibri"/>
                  <a:ea typeface="Calibri"/>
                  <a:cs typeface="Calibri"/>
                  <a:sym typeface="Calibri"/>
                </a:rPr>
                <a:t>Advocated for the parents that can’t get involved.</a:t>
              </a:r>
              <a:endParaRPr b="0" i="0" sz="1462" u="none" cap="none" strike="noStrike">
                <a:solidFill>
                  <a:srgbClr val="000000"/>
                </a:solidFill>
                <a:latin typeface="Arial"/>
                <a:ea typeface="Arial"/>
                <a:cs typeface="Arial"/>
                <a:sym typeface="Arial"/>
              </a:endParaRPr>
            </a:p>
            <a:p>
              <a:pPr indent="-72945" lvl="1" marL="179046" marR="0" rtl="0" algn="l">
                <a:lnSpc>
                  <a:spcPct val="90000"/>
                </a:lnSpc>
                <a:spcBef>
                  <a:spcPts val="313"/>
                </a:spcBef>
                <a:spcAft>
                  <a:spcPts val="0"/>
                </a:spcAft>
                <a:buClr>
                  <a:schemeClr val="dk1"/>
                </a:buClr>
                <a:buSzPts val="1671"/>
                <a:buFont typeface="Calibri"/>
                <a:buNone/>
              </a:pPr>
              <a:r>
                <a:t/>
              </a:r>
              <a:endParaRPr b="0" i="0" sz="1671" u="none" cap="none" strike="noStrike">
                <a:solidFill>
                  <a:schemeClr val="dk1"/>
                </a:solidFill>
                <a:latin typeface="Calibri"/>
                <a:ea typeface="Calibri"/>
                <a:cs typeface="Calibri"/>
                <a:sym typeface="Calibri"/>
              </a:endParaRPr>
            </a:p>
            <a:p>
              <a:pPr indent="-72945" lvl="1" marL="179046" marR="0" rtl="0" algn="l">
                <a:lnSpc>
                  <a:spcPct val="90000"/>
                </a:lnSpc>
                <a:spcBef>
                  <a:spcPts val="251"/>
                </a:spcBef>
                <a:spcAft>
                  <a:spcPts val="0"/>
                </a:spcAft>
                <a:buClr>
                  <a:schemeClr val="dk1"/>
                </a:buClr>
                <a:buSzPts val="1671"/>
                <a:buFont typeface="Calibri"/>
                <a:buNone/>
              </a:pPr>
              <a:r>
                <a:t/>
              </a:r>
              <a:endParaRPr b="0" i="0" sz="1671" u="none" cap="none" strike="noStrike">
                <a:solidFill>
                  <a:schemeClr val="dk1"/>
                </a:solidFill>
                <a:latin typeface="Calibri"/>
                <a:ea typeface="Calibri"/>
                <a:cs typeface="Calibri"/>
                <a:sym typeface="Calibri"/>
              </a:endParaRPr>
            </a:p>
            <a:p>
              <a:pPr indent="-72945" lvl="1" marL="179046" marR="0" rtl="0" algn="l">
                <a:lnSpc>
                  <a:spcPct val="90000"/>
                </a:lnSpc>
                <a:spcBef>
                  <a:spcPts val="251"/>
                </a:spcBef>
                <a:spcAft>
                  <a:spcPts val="0"/>
                </a:spcAft>
                <a:buClr>
                  <a:schemeClr val="dk1"/>
                </a:buClr>
                <a:buSzPts val="1671"/>
                <a:buFont typeface="Calibri"/>
                <a:buNone/>
              </a:pPr>
              <a:r>
                <a:t/>
              </a:r>
              <a:endParaRPr b="0" i="0" sz="1671" u="none" cap="none" strike="noStrike">
                <a:solidFill>
                  <a:schemeClr val="dk1"/>
                </a:solidFill>
                <a:latin typeface="Calibri"/>
                <a:ea typeface="Calibri"/>
                <a:cs typeface="Calibri"/>
                <a:sym typeface="Calibri"/>
              </a:endParaRPr>
            </a:p>
          </p:txBody>
        </p:sp>
        <p:sp>
          <p:nvSpPr>
            <p:cNvPr id="229" name="Google Shape;229;p7"/>
            <p:cNvSpPr/>
            <p:nvPr/>
          </p:nvSpPr>
          <p:spPr>
            <a:xfrm>
              <a:off x="239146" y="0"/>
              <a:ext cx="9599102" cy="889981"/>
            </a:xfrm>
            <a:prstGeom prst="roundRect">
              <a:avLst>
                <a:gd fmla="val 16667" name="adj"/>
              </a:avLst>
            </a:prstGeom>
            <a:solidFill>
              <a:srgbClr val="0B5968"/>
            </a:solidFill>
            <a:ln cap="flat" cmpd="sng" w="13275">
              <a:solidFill>
                <a:schemeClr val="lt1"/>
              </a:solidFill>
              <a:prstDash val="solid"/>
              <a:miter lim="8000"/>
              <a:headEnd len="sm" w="sm" type="none"/>
              <a:tailEnd len="sm" w="sm" type="none"/>
            </a:ln>
          </p:spPr>
          <p:txBody>
            <a:bodyPr anchorCtr="0" anchor="ctr" bIns="95475" lIns="95475" spcFirstLastPara="1" rIns="95475" wrap="square" tIns="95475">
              <a:noAutofit/>
            </a:bodyPr>
            <a:lstStyle/>
            <a:p>
              <a:pPr indent="0" lvl="0" marL="0" marR="0" rtl="0" algn="l">
                <a:lnSpc>
                  <a:spcPct val="100000"/>
                </a:lnSpc>
                <a:spcBef>
                  <a:spcPts val="0"/>
                </a:spcBef>
                <a:spcAft>
                  <a:spcPts val="0"/>
                </a:spcAft>
                <a:buClr>
                  <a:srgbClr val="000000"/>
                </a:buClr>
                <a:buSzPts val="1462"/>
                <a:buFont typeface="Arial"/>
                <a:buNone/>
              </a:pPr>
              <a:r>
                <a:t/>
              </a:r>
              <a:endParaRPr b="0" i="0" sz="1462" u="none" cap="none" strike="noStrike">
                <a:solidFill>
                  <a:srgbClr val="000000"/>
                </a:solidFill>
                <a:latin typeface="Arial"/>
                <a:ea typeface="Arial"/>
                <a:cs typeface="Arial"/>
                <a:sym typeface="Arial"/>
              </a:endParaRPr>
            </a:p>
          </p:txBody>
        </p:sp>
        <p:sp>
          <p:nvSpPr>
            <p:cNvPr id="230" name="Google Shape;230;p7"/>
            <p:cNvSpPr txBox="1"/>
            <p:nvPr/>
          </p:nvSpPr>
          <p:spPr>
            <a:xfrm>
              <a:off x="282591" y="43445"/>
              <a:ext cx="9512212" cy="803091"/>
            </a:xfrm>
            <a:prstGeom prst="rect">
              <a:avLst/>
            </a:prstGeom>
            <a:noFill/>
            <a:ln>
              <a:noFill/>
            </a:ln>
          </p:spPr>
          <p:txBody>
            <a:bodyPr anchorCtr="0" anchor="ctr" bIns="0" lIns="277225" spcFirstLastPara="1" rIns="277225" wrap="square" tIns="0">
              <a:noAutofit/>
            </a:bodyPr>
            <a:lstStyle/>
            <a:p>
              <a:pPr indent="0" lvl="0" marL="0" marR="0" rtl="0" algn="l">
                <a:lnSpc>
                  <a:spcPct val="90000"/>
                </a:lnSpc>
                <a:spcBef>
                  <a:spcPts val="0"/>
                </a:spcBef>
                <a:spcAft>
                  <a:spcPts val="0"/>
                </a:spcAft>
                <a:buClr>
                  <a:schemeClr val="lt1"/>
                </a:buClr>
                <a:buSzPts val="2506"/>
                <a:buFont typeface="Calibri"/>
                <a:buNone/>
              </a:pPr>
              <a:r>
                <a:rPr b="0" i="0" lang="en-US" sz="2506" u="none" cap="none" strike="noStrike">
                  <a:solidFill>
                    <a:schemeClr val="lt1"/>
                  </a:solidFill>
                  <a:latin typeface="Calibri"/>
                  <a:ea typeface="Calibri"/>
                  <a:cs typeface="Calibri"/>
                  <a:sym typeface="Calibri"/>
                </a:rPr>
                <a:t>We are part of a team that advocates for children, our schools and our </a:t>
              </a:r>
              <a:r>
                <a:rPr lang="en-US" sz="2506">
                  <a:solidFill>
                    <a:schemeClr val="lt1"/>
                  </a:solidFill>
                  <a:latin typeface="Calibri"/>
                  <a:ea typeface="Calibri"/>
                  <a:cs typeface="Calibri"/>
                  <a:sym typeface="Calibri"/>
                </a:rPr>
                <a:t>school</a:t>
              </a:r>
              <a:r>
                <a:rPr b="0" i="0" lang="en-US" sz="2506" u="none" cap="none" strike="noStrike">
                  <a:solidFill>
                    <a:schemeClr val="lt1"/>
                  </a:solidFill>
                  <a:latin typeface="Calibri"/>
                  <a:ea typeface="Calibri"/>
                  <a:cs typeface="Calibri"/>
                  <a:sym typeface="Calibri"/>
                </a:rPr>
                <a:t> stakeholders </a:t>
              </a:r>
              <a:endParaRPr b="0" i="0" sz="2506" u="none" cap="none" strike="noStrike">
                <a:solidFill>
                  <a:schemeClr val="lt1"/>
                </a:solidFill>
                <a:latin typeface="Calibri"/>
                <a:ea typeface="Calibri"/>
                <a:cs typeface="Calibri"/>
                <a:sym typeface="Calibri"/>
              </a:endParaRPr>
            </a:p>
          </p:txBody>
        </p:sp>
      </p:grpSp>
      <p:sp>
        <p:nvSpPr>
          <p:cNvPr id="231" name="Google Shape;231;p7"/>
          <p:cNvSpPr txBox="1"/>
          <p:nvPr/>
        </p:nvSpPr>
        <p:spPr>
          <a:xfrm>
            <a:off x="204045" y="316525"/>
            <a:ext cx="9935710" cy="833663"/>
          </a:xfrm>
          <a:prstGeom prst="rect">
            <a:avLst/>
          </a:prstGeom>
          <a:solidFill>
            <a:srgbClr val="0C5968"/>
          </a:solidFill>
          <a:ln cap="flat" cmpd="sng" w="9525">
            <a:solidFill>
              <a:schemeClr val="accent1"/>
            </a:solidFill>
            <a:prstDash val="solid"/>
            <a:round/>
            <a:headEnd len="sm" w="sm" type="none"/>
            <a:tailEnd len="sm" w="sm" type="none"/>
          </a:ln>
        </p:spPr>
        <p:txBody>
          <a:bodyPr anchorCtr="0" anchor="ctr" bIns="45700" lIns="396000" spcFirstLastPara="1" rIns="396000" wrap="square" tIns="45700">
            <a:normAutofit fontScale="77500" lnSpcReduction="20000"/>
          </a:bodyPr>
          <a:lstStyle/>
          <a:p>
            <a:pPr indent="0" lvl="0" marL="0" marR="0" rtl="0" algn="l">
              <a:lnSpc>
                <a:spcPct val="70000"/>
              </a:lnSpc>
              <a:spcBef>
                <a:spcPts val="0"/>
              </a:spcBef>
              <a:spcAft>
                <a:spcPts val="0"/>
              </a:spcAft>
              <a:buClr>
                <a:schemeClr val="lt1"/>
              </a:buClr>
              <a:buSzPct val="100000"/>
              <a:buFont typeface="Calibri"/>
              <a:buNone/>
            </a:pPr>
            <a:r>
              <a:t/>
            </a:r>
            <a:endParaRPr b="0" i="0" sz="4000" u="none" cap="none" strike="noStrike">
              <a:solidFill>
                <a:schemeClr val="lt1"/>
              </a:solidFill>
              <a:latin typeface="Calibri"/>
              <a:ea typeface="Calibri"/>
              <a:cs typeface="Calibri"/>
              <a:sym typeface="Calibri"/>
            </a:endParaRPr>
          </a:p>
          <a:p>
            <a:pPr indent="0" lvl="0" marL="0" marR="0" rtl="0" algn="l">
              <a:lnSpc>
                <a:spcPct val="70000"/>
              </a:lnSpc>
              <a:spcBef>
                <a:spcPts val="0"/>
              </a:spcBef>
              <a:spcAft>
                <a:spcPts val="0"/>
              </a:spcAft>
              <a:buClr>
                <a:schemeClr val="lt1"/>
              </a:buClr>
              <a:buSzPct val="100000"/>
              <a:buFont typeface="Calibri"/>
              <a:buNone/>
            </a:pPr>
            <a:r>
              <a:rPr b="1" i="0" lang="en-US" sz="4000" u="none" cap="none" strike="noStrike">
                <a:solidFill>
                  <a:schemeClr val="lt1"/>
                </a:solidFill>
                <a:latin typeface="Calibri"/>
                <a:ea typeface="Calibri"/>
                <a:cs typeface="Calibri"/>
                <a:sym typeface="Calibri"/>
              </a:rPr>
              <a:t>TOPIC  1			</a:t>
            </a:r>
            <a:r>
              <a:rPr b="1" i="0" lang="en-US" sz="3900" u="none" cap="none" strike="noStrike">
                <a:solidFill>
                  <a:schemeClr val="lt1"/>
                </a:solidFill>
                <a:latin typeface="Calibri"/>
                <a:ea typeface="Calibri"/>
                <a:cs typeface="Calibri"/>
                <a:sym typeface="Calibri"/>
              </a:rPr>
              <a:t>WHO WE ARE:   ADVOCATES</a:t>
            </a:r>
            <a:endParaRPr b="1" i="0" sz="3900" u="none" cap="none" strike="noStrike">
              <a:solidFill>
                <a:schemeClr val="dk1"/>
              </a:solidFill>
              <a:latin typeface="Calibri"/>
              <a:ea typeface="Calibri"/>
              <a:cs typeface="Calibri"/>
              <a:sym typeface="Calibri"/>
            </a:endParaRPr>
          </a:p>
          <a:p>
            <a:pPr indent="0" lvl="0" marL="0" marR="0" rtl="0" algn="l">
              <a:lnSpc>
                <a:spcPct val="70000"/>
              </a:lnSpc>
              <a:spcBef>
                <a:spcPts val="0"/>
              </a:spcBef>
              <a:spcAft>
                <a:spcPts val="0"/>
              </a:spcAft>
              <a:buClr>
                <a:schemeClr val="lt1"/>
              </a:buClr>
              <a:buSzPct val="100000"/>
              <a:buFont typeface="Calibri"/>
              <a:buNone/>
            </a:pPr>
            <a:r>
              <a:t/>
            </a:r>
            <a:endParaRPr b="1" i="0" sz="4000" u="none" cap="none" strike="noStrike">
              <a:solidFill>
                <a:schemeClr val="lt1"/>
              </a:solidFill>
              <a:latin typeface="Calibri"/>
              <a:ea typeface="Calibri"/>
              <a:cs typeface="Calibri"/>
              <a:sym typeface="Calibri"/>
            </a:endParaRPr>
          </a:p>
        </p:txBody>
      </p:sp>
      <p:sp>
        <p:nvSpPr>
          <p:cNvPr id="232" name="Google Shape;232;p7"/>
          <p:cNvSpPr/>
          <p:nvPr/>
        </p:nvSpPr>
        <p:spPr>
          <a:xfrm>
            <a:off x="0" y="6576140"/>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233" name="Google Shape;233;p7"/>
          <p:cNvSpPr/>
          <p:nvPr/>
        </p:nvSpPr>
        <p:spPr>
          <a:xfrm rot="10800000">
            <a:off x="909872"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4" name="Google Shape;234;p7"/>
          <p:cNvSpPr/>
          <p:nvPr/>
        </p:nvSpPr>
        <p:spPr>
          <a:xfrm>
            <a:off x="2011854"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4015607"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236" name="Google Shape;236;p7"/>
          <p:cNvSpPr/>
          <p:nvPr/>
        </p:nvSpPr>
        <p:spPr>
          <a:xfrm>
            <a:off x="607067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237" name="Google Shape;237;p7"/>
          <p:cNvSpPr/>
          <p:nvPr/>
        </p:nvSpPr>
        <p:spPr>
          <a:xfrm>
            <a:off x="8128075" y="6713300"/>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238" name="Google Shape;238;p7"/>
          <p:cNvSpPr/>
          <p:nvPr/>
        </p:nvSpPr>
        <p:spPr>
          <a:xfrm>
            <a:off x="10139755" y="6713300"/>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239" name="Google Shape;239;p7"/>
          <p:cNvSpPr txBox="1"/>
          <p:nvPr>
            <p:ph idx="12" type="sldNum"/>
          </p:nvPr>
        </p:nvSpPr>
        <p:spPr>
          <a:xfrm>
            <a:off x="11353800" y="6361475"/>
            <a:ext cx="838200" cy="360000"/>
          </a:xfrm>
          <a:prstGeom prst="rect">
            <a:avLst/>
          </a:prstGeom>
          <a:solidFill>
            <a:srgbClr val="D8D8D8"/>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9"/>
          <p:cNvSpPr txBox="1"/>
          <p:nvPr>
            <p:ph type="title"/>
          </p:nvPr>
        </p:nvSpPr>
        <p:spPr>
          <a:xfrm>
            <a:off x="225759" y="297767"/>
            <a:ext cx="10423500" cy="834000"/>
          </a:xfrm>
          <a:prstGeom prst="rect">
            <a:avLst/>
          </a:prstGeom>
          <a:solidFill>
            <a:srgbClr val="0B5968"/>
          </a:solidFill>
          <a:ln>
            <a:noFill/>
          </a:ln>
        </p:spPr>
        <p:txBody>
          <a:bodyPr anchorCtr="0" anchor="ctr" bIns="108000" lIns="91425" spcFirstLastPara="1" rIns="91425" wrap="square" tIns="108000">
            <a:spAutoFit/>
          </a:bodyPr>
          <a:lstStyle/>
          <a:p>
            <a:pPr indent="457200" lvl="0" marL="0" rtl="0" algn="l">
              <a:lnSpc>
                <a:spcPct val="100000"/>
              </a:lnSpc>
              <a:spcBef>
                <a:spcPts val="0"/>
              </a:spcBef>
              <a:spcAft>
                <a:spcPts val="0"/>
              </a:spcAft>
              <a:buClr>
                <a:schemeClr val="lt1"/>
              </a:buClr>
              <a:buSzPts val="4000"/>
              <a:buFont typeface="Calibri"/>
              <a:buNone/>
            </a:pPr>
            <a:r>
              <a:rPr b="1" lang="en-US"/>
              <a:t>TOPIC  2 		   PURPOSE</a:t>
            </a:r>
            <a:endParaRPr b="1" sz="1600"/>
          </a:p>
        </p:txBody>
      </p:sp>
      <p:sp>
        <p:nvSpPr>
          <p:cNvPr id="246" name="Google Shape;246;p9"/>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247" name="Google Shape;247;p9"/>
          <p:cNvSpPr/>
          <p:nvPr/>
        </p:nvSpPr>
        <p:spPr>
          <a:xfrm>
            <a:off x="321450" y="1804997"/>
            <a:ext cx="10472100" cy="4463400"/>
          </a:xfrm>
          <a:prstGeom prst="rect">
            <a:avLst/>
          </a:prstGeom>
          <a:solidFill>
            <a:schemeClr val="lt1"/>
          </a:solidFill>
          <a:ln cap="flat" cmpd="sng" w="12700">
            <a:solidFill>
              <a:srgbClr val="434343"/>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1800" u="none" cap="none" strike="noStrike">
                <a:solidFill>
                  <a:schemeClr val="dk1"/>
                </a:solidFill>
                <a:latin typeface="Calibri"/>
                <a:ea typeface="Calibri"/>
                <a:cs typeface="Calibri"/>
                <a:sym typeface="Calibri"/>
              </a:rPr>
              <a:t>Every school </a:t>
            </a:r>
            <a:r>
              <a:rPr lang="en-US" sz="1800">
                <a:solidFill>
                  <a:schemeClr val="dk1"/>
                </a:solidFill>
                <a:latin typeface="Calibri"/>
                <a:ea typeface="Calibri"/>
                <a:cs typeface="Calibri"/>
                <a:sym typeface="Calibri"/>
              </a:rPr>
              <a:t>has</a:t>
            </a:r>
            <a:r>
              <a:rPr b="0" i="0" lang="en-US" sz="1800" u="none" cap="none" strike="noStrike">
                <a:solidFill>
                  <a:schemeClr val="dk1"/>
                </a:solidFill>
                <a:latin typeface="Calibri"/>
                <a:ea typeface="Calibri"/>
                <a:cs typeface="Calibri"/>
                <a:sym typeface="Calibri"/>
              </a:rPr>
              <a:t> a School Advisory Forum (SAF):</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Membership is open and </a:t>
            </a:r>
            <a:r>
              <a:rPr lang="en-US" sz="1800">
                <a:solidFill>
                  <a:schemeClr val="dk1"/>
                </a:solidFill>
                <a:latin typeface="Calibri"/>
                <a:ea typeface="Calibri"/>
                <a:cs typeface="Calibri"/>
                <a:sym typeface="Calibri"/>
              </a:rPr>
              <a:t>includes parents or guardians, students, employees, business partners, and community members of the school. Participation from all backgrounds is welcomed and encouraged.</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F</a:t>
            </a:r>
            <a:r>
              <a:rPr b="0" i="0" lang="en-US" sz="1800" u="none" cap="none" strike="noStrike">
                <a:solidFill>
                  <a:schemeClr val="dk1"/>
                </a:solidFill>
                <a:latin typeface="Calibri"/>
                <a:ea typeface="Calibri"/>
                <a:cs typeface="Calibri"/>
                <a:sym typeface="Calibri"/>
              </a:rPr>
              <a:t>osters and promotes communication between stakeholders, the school, and the Advisory Council.</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Provides an opportunity for stakeholders to discuss and recommend actions on school issues.</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lang="en-US" sz="1800">
                <a:solidFill>
                  <a:schemeClr val="dk1"/>
                </a:solidFill>
                <a:latin typeface="Calibri"/>
                <a:ea typeface="Calibri"/>
                <a:cs typeface="Calibri"/>
                <a:sym typeface="Calibri"/>
              </a:rPr>
              <a:t>Every school has a School Advisory Council (SAC):</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Membership is voted on and includes parents, teachers, community members, school </a:t>
            </a:r>
            <a:r>
              <a:rPr lang="en-US" sz="1800">
                <a:solidFill>
                  <a:schemeClr val="dk1"/>
                </a:solidFill>
                <a:latin typeface="Calibri"/>
                <a:ea typeface="Calibri"/>
                <a:cs typeface="Calibri"/>
                <a:sym typeface="Calibri"/>
              </a:rPr>
              <a:t>administrators</a:t>
            </a:r>
            <a:r>
              <a:rPr lang="en-US" sz="1800">
                <a:solidFill>
                  <a:schemeClr val="dk1"/>
                </a:solidFill>
                <a:latin typeface="Calibri"/>
                <a:ea typeface="Calibri"/>
                <a:cs typeface="Calibri"/>
                <a:sym typeface="Calibri"/>
              </a:rPr>
              <a:t>, non-instruction support staff, and other stakeholders.</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Meet regularly to establish priorities, set annual objectives, and monitor action steps for school improvement. </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Responsible for studying the school’s academic record and developing an annual plan to improve education in vital areas such as student achievement, curriculum, safety and discipline.</a:t>
            </a:r>
            <a:endParaRPr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1" sz="1800" u="none" cap="none" strike="noStrike">
              <a:solidFill>
                <a:srgbClr val="000000"/>
              </a:solidFill>
              <a:latin typeface="Calibri"/>
              <a:ea typeface="Calibri"/>
              <a:cs typeface="Calibri"/>
              <a:sym typeface="Calibri"/>
            </a:endParaRPr>
          </a:p>
        </p:txBody>
      </p:sp>
      <p:sp>
        <p:nvSpPr>
          <p:cNvPr id="248" name="Google Shape;248;p9"/>
          <p:cNvSpPr/>
          <p:nvPr/>
        </p:nvSpPr>
        <p:spPr>
          <a:xfrm>
            <a:off x="11124103" y="0"/>
            <a:ext cx="1060704"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49" name="Google Shape;249;p9"/>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250" name="Google Shape;250;p9"/>
          <p:cNvSpPr/>
          <p:nvPr/>
        </p:nvSpPr>
        <p:spPr>
          <a:xfrm rot="10800000">
            <a:off x="2927765"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1" name="Google Shape;251;p9"/>
          <p:cNvSpPr/>
          <p:nvPr/>
        </p:nvSpPr>
        <p:spPr>
          <a:xfrm>
            <a:off x="1993970" y="6569539"/>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a:off x="4007989" y="6694743"/>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253" name="Google Shape;253;p9"/>
          <p:cNvSpPr/>
          <p:nvPr/>
        </p:nvSpPr>
        <p:spPr>
          <a:xfrm>
            <a:off x="6057027" y="669825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254" name="Google Shape;254;p9"/>
          <p:cNvSpPr/>
          <p:nvPr/>
        </p:nvSpPr>
        <p:spPr>
          <a:xfrm>
            <a:off x="8114427"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255" name="Google Shape;255;p9"/>
          <p:cNvSpPr/>
          <p:nvPr/>
        </p:nvSpPr>
        <p:spPr>
          <a:xfrm>
            <a:off x="10126107"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256" name="Google Shape;256;p9"/>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0"/>
          <p:cNvSpPr txBox="1"/>
          <p:nvPr>
            <p:ph type="title"/>
          </p:nvPr>
        </p:nvSpPr>
        <p:spPr>
          <a:xfrm>
            <a:off x="257150" y="256820"/>
            <a:ext cx="10524900" cy="834000"/>
          </a:xfrm>
          <a:prstGeom prst="rect">
            <a:avLst/>
          </a:prstGeom>
          <a:solidFill>
            <a:srgbClr val="0B5968"/>
          </a:solidFill>
          <a:ln>
            <a:noFill/>
          </a:ln>
        </p:spPr>
        <p:txBody>
          <a:bodyPr anchorCtr="0" anchor="ctr" bIns="108000" lIns="91425" spcFirstLastPara="1" rIns="91425" wrap="square" tIns="108000">
            <a:spAutoFit/>
          </a:bodyPr>
          <a:lstStyle/>
          <a:p>
            <a:pPr indent="0" lvl="0" marL="0" rtl="0" algn="ctr">
              <a:lnSpc>
                <a:spcPct val="100000"/>
              </a:lnSpc>
              <a:spcBef>
                <a:spcPts val="0"/>
              </a:spcBef>
              <a:spcAft>
                <a:spcPts val="0"/>
              </a:spcAft>
              <a:buClr>
                <a:schemeClr val="lt1"/>
              </a:buClr>
              <a:buSzPts val="4000"/>
              <a:buFont typeface="Calibri"/>
              <a:buNone/>
            </a:pPr>
            <a:r>
              <a:rPr b="1" lang="en-US"/>
              <a:t>TOPIC  2                 THE ROLE OF A SAF CHAIR</a:t>
            </a:r>
            <a:endParaRPr/>
          </a:p>
        </p:txBody>
      </p:sp>
      <p:sp>
        <p:nvSpPr>
          <p:cNvPr id="263" name="Google Shape;263;p10"/>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264" name="Google Shape;264;p10"/>
          <p:cNvSpPr/>
          <p:nvPr/>
        </p:nvSpPr>
        <p:spPr>
          <a:xfrm>
            <a:off x="11130455" y="0"/>
            <a:ext cx="106154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65" name="Google Shape;265;p10"/>
          <p:cNvSpPr txBox="1"/>
          <p:nvPr>
            <p:ph idx="1" type="body"/>
          </p:nvPr>
        </p:nvSpPr>
        <p:spPr>
          <a:xfrm>
            <a:off x="211548" y="1600200"/>
            <a:ext cx="10761405" cy="118107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200"/>
              <a:buNone/>
            </a:pPr>
            <a:r>
              <a:rPr lang="en-US" sz="2200"/>
              <a:t>As an elected SAF Chair we </a:t>
            </a:r>
            <a:r>
              <a:rPr lang="en-US" sz="2200" u="sng"/>
              <a:t>facilitate</a:t>
            </a:r>
            <a:r>
              <a:rPr lang="en-US" sz="2200"/>
              <a:t> the group and do not claim to represent every parent or community member at  our school; we simply provide a means by which the community can  discuss concerns at your school that are not addressed by the School Advisory Council  (SAC).  </a:t>
            </a:r>
            <a:endParaRPr/>
          </a:p>
        </p:txBody>
      </p:sp>
      <p:sp>
        <p:nvSpPr>
          <p:cNvPr id="266" name="Google Shape;266;p10"/>
          <p:cNvSpPr txBox="1"/>
          <p:nvPr/>
        </p:nvSpPr>
        <p:spPr>
          <a:xfrm>
            <a:off x="274000" y="2739350"/>
            <a:ext cx="10390800" cy="33120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normAutofit fontScale="77500" lnSpcReduction="20000"/>
          </a:bodyPr>
          <a:lstStyle/>
          <a:p>
            <a:pPr indent="-213995" lvl="0" marL="228600" marR="0" rtl="0" algn="l">
              <a:lnSpc>
                <a:spcPct val="90000"/>
              </a:lnSpc>
              <a:spcBef>
                <a:spcPts val="0"/>
              </a:spcBef>
              <a:spcAft>
                <a:spcPts val="0"/>
              </a:spcAft>
              <a:buClr>
                <a:schemeClr val="accent2"/>
              </a:buClr>
              <a:buSzPct val="100000"/>
              <a:buFont typeface="Arial"/>
              <a:buChar char="•"/>
            </a:pPr>
            <a:r>
              <a:rPr b="0" i="0" lang="en-US" sz="2800" u="none" cap="none" strike="noStrike">
                <a:solidFill>
                  <a:schemeClr val="dk1"/>
                </a:solidFill>
                <a:latin typeface="Calibri"/>
                <a:ea typeface="Calibri"/>
                <a:cs typeface="Calibri"/>
                <a:sym typeface="Calibri"/>
              </a:rPr>
              <a:t>Be supportive of the school and assist with finding solutions to concerns being raised at the school level.</a:t>
            </a:r>
            <a:endParaRPr b="0" i="0" sz="2800" u="none" cap="none" strike="noStrike">
              <a:solidFill>
                <a:srgbClr val="000000"/>
              </a:solidFill>
              <a:latin typeface="Arial"/>
              <a:ea typeface="Arial"/>
              <a:cs typeface="Arial"/>
              <a:sym typeface="Arial"/>
            </a:endParaRPr>
          </a:p>
          <a:p>
            <a:pPr indent="-213995" lvl="0" marL="228600" marR="0" rtl="0" algn="l">
              <a:lnSpc>
                <a:spcPct val="90000"/>
              </a:lnSpc>
              <a:spcBef>
                <a:spcPts val="1000"/>
              </a:spcBef>
              <a:spcAft>
                <a:spcPts val="0"/>
              </a:spcAft>
              <a:buClr>
                <a:schemeClr val="accent2"/>
              </a:buClr>
              <a:buSzPct val="100000"/>
              <a:buFont typeface="Arial"/>
              <a:buChar char="•"/>
            </a:pPr>
            <a:r>
              <a:rPr b="0" i="0" lang="en-US" sz="2800" u="none" cap="none" strike="noStrike">
                <a:solidFill>
                  <a:schemeClr val="dk1"/>
                </a:solidFill>
                <a:latin typeface="Calibri"/>
                <a:ea typeface="Calibri"/>
                <a:cs typeface="Calibri"/>
                <a:sym typeface="Calibri"/>
              </a:rPr>
              <a:t>Do not shy away from bringing something to the attention of your principal or SAF members.</a:t>
            </a:r>
            <a:endParaRPr sz="2800"/>
          </a:p>
          <a:p>
            <a:pPr indent="-213995" lvl="0" marL="228600" marR="0" rtl="0" algn="l">
              <a:lnSpc>
                <a:spcPct val="90000"/>
              </a:lnSpc>
              <a:spcBef>
                <a:spcPts val="1000"/>
              </a:spcBef>
              <a:spcAft>
                <a:spcPts val="0"/>
              </a:spcAft>
              <a:buClr>
                <a:schemeClr val="accent2"/>
              </a:buClr>
              <a:buSzPct val="100000"/>
              <a:buFont typeface="Arial"/>
              <a:buChar char="•"/>
            </a:pPr>
            <a:r>
              <a:rPr lang="en-US" sz="2800">
                <a:solidFill>
                  <a:schemeClr val="dk1"/>
                </a:solidFill>
                <a:latin typeface="Calibri"/>
                <a:ea typeface="Calibri"/>
                <a:cs typeface="Calibri"/>
                <a:sym typeface="Calibri"/>
              </a:rPr>
              <a:t>Help identify community resources to improve student </a:t>
            </a:r>
            <a:r>
              <a:rPr lang="en-US" sz="2800">
                <a:solidFill>
                  <a:schemeClr val="dk1"/>
                </a:solidFill>
                <a:latin typeface="Calibri"/>
                <a:ea typeface="Calibri"/>
                <a:cs typeface="Calibri"/>
                <a:sym typeface="Calibri"/>
              </a:rPr>
              <a:t>achievement</a:t>
            </a:r>
            <a:r>
              <a:rPr lang="en-US" sz="2800">
                <a:solidFill>
                  <a:schemeClr val="dk1"/>
                </a:solidFill>
                <a:latin typeface="Calibri"/>
                <a:ea typeface="Calibri"/>
                <a:cs typeface="Calibri"/>
                <a:sym typeface="Calibri"/>
              </a:rPr>
              <a:t> and school effectiveness.</a:t>
            </a:r>
            <a:endParaRPr sz="2800">
              <a:solidFill>
                <a:schemeClr val="dk1"/>
              </a:solidFill>
              <a:latin typeface="Calibri"/>
              <a:ea typeface="Calibri"/>
              <a:cs typeface="Calibri"/>
              <a:sym typeface="Calibri"/>
            </a:endParaRPr>
          </a:p>
          <a:p>
            <a:pPr indent="-213995" lvl="0" marL="228600" marR="0" rtl="0" algn="l">
              <a:lnSpc>
                <a:spcPct val="90000"/>
              </a:lnSpc>
              <a:spcBef>
                <a:spcPts val="1000"/>
              </a:spcBef>
              <a:spcAft>
                <a:spcPts val="0"/>
              </a:spcAft>
              <a:buClr>
                <a:schemeClr val="accent2"/>
              </a:buClr>
              <a:buSzPct val="100000"/>
              <a:buFont typeface="Arial"/>
              <a:buChar char="•"/>
            </a:pPr>
            <a:r>
              <a:rPr lang="en-US" sz="2800">
                <a:solidFill>
                  <a:schemeClr val="dk1"/>
                </a:solidFill>
                <a:latin typeface="Calibri"/>
                <a:ea typeface="Calibri"/>
                <a:cs typeface="Calibri"/>
                <a:sym typeface="Calibri"/>
              </a:rPr>
              <a:t>Remember we work together and we are not always going to agree on issues.</a:t>
            </a:r>
            <a:endParaRPr sz="2800">
              <a:solidFill>
                <a:schemeClr val="dk1"/>
              </a:solidFill>
              <a:latin typeface="Calibri"/>
              <a:ea typeface="Calibri"/>
              <a:cs typeface="Calibri"/>
              <a:sym typeface="Calibri"/>
            </a:endParaRPr>
          </a:p>
          <a:p>
            <a:pPr indent="-213995" lvl="0" marL="228600" marR="0" rtl="0" algn="l">
              <a:lnSpc>
                <a:spcPct val="90000"/>
              </a:lnSpc>
              <a:spcBef>
                <a:spcPts val="1000"/>
              </a:spcBef>
              <a:spcAft>
                <a:spcPts val="0"/>
              </a:spcAft>
              <a:buClr>
                <a:schemeClr val="accent2"/>
              </a:buClr>
              <a:buSzPct val="100000"/>
              <a:buFont typeface="Arial"/>
              <a:buChar char="•"/>
            </a:pPr>
            <a:r>
              <a:rPr lang="en-US" sz="2800">
                <a:solidFill>
                  <a:schemeClr val="dk1"/>
                </a:solidFill>
                <a:latin typeface="Calibri"/>
                <a:ea typeface="Calibri"/>
                <a:cs typeface="Calibri"/>
                <a:sym typeface="Calibri"/>
              </a:rPr>
              <a:t>SAFs or officers are prohibited from endorsing political candidates.</a:t>
            </a:r>
            <a:endParaRPr sz="2800">
              <a:solidFill>
                <a:schemeClr val="dk1"/>
              </a:solidFill>
              <a:latin typeface="Calibri"/>
              <a:ea typeface="Calibri"/>
              <a:cs typeface="Calibri"/>
              <a:sym typeface="Calibri"/>
            </a:endParaRPr>
          </a:p>
          <a:p>
            <a:pPr indent="-213995" lvl="0" marL="228600" marR="0" rtl="0" algn="l">
              <a:lnSpc>
                <a:spcPct val="90000"/>
              </a:lnSpc>
              <a:spcBef>
                <a:spcPts val="1000"/>
              </a:spcBef>
              <a:spcAft>
                <a:spcPts val="0"/>
              </a:spcAft>
              <a:buClr>
                <a:schemeClr val="accent2"/>
              </a:buClr>
              <a:buSzPct val="100000"/>
              <a:buFont typeface="Arial"/>
              <a:buChar char="•"/>
            </a:pPr>
            <a:r>
              <a:rPr b="1" i="0" lang="en-US" sz="2800" u="sng" cap="none" strike="noStrike">
                <a:solidFill>
                  <a:schemeClr val="dk1"/>
                </a:solidFill>
                <a:latin typeface="Calibri"/>
                <a:ea typeface="Calibri"/>
                <a:cs typeface="Calibri"/>
                <a:sym typeface="Calibri"/>
              </a:rPr>
              <a:t>Never blindside your principal.</a:t>
            </a:r>
            <a:endParaRPr b="0" i="0" sz="2800" u="none" cap="none" strike="noStrike">
              <a:solidFill>
                <a:schemeClr val="dk1"/>
              </a:solidFill>
              <a:latin typeface="Calibri"/>
              <a:ea typeface="Calibri"/>
              <a:cs typeface="Calibri"/>
              <a:sym typeface="Calibri"/>
            </a:endParaRPr>
          </a:p>
          <a:p>
            <a:pPr indent="0" lvl="0" marL="127000" marR="0" rtl="0" algn="l">
              <a:lnSpc>
                <a:spcPct val="90000"/>
              </a:lnSpc>
              <a:spcBef>
                <a:spcPts val="1000"/>
              </a:spcBef>
              <a:spcAft>
                <a:spcPts val="0"/>
              </a:spcAft>
              <a:buClr>
                <a:schemeClr val="accent2"/>
              </a:buClr>
              <a:buSzPct val="100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267" name="Google Shape;267;p10"/>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268" name="Google Shape;268;p10"/>
          <p:cNvSpPr/>
          <p:nvPr/>
        </p:nvSpPr>
        <p:spPr>
          <a:xfrm rot="10800000">
            <a:off x="2927765"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9" name="Google Shape;269;p10"/>
          <p:cNvSpPr/>
          <p:nvPr/>
        </p:nvSpPr>
        <p:spPr>
          <a:xfrm>
            <a:off x="1993970" y="6569539"/>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270" name="Google Shape;270;p10"/>
          <p:cNvSpPr/>
          <p:nvPr/>
        </p:nvSpPr>
        <p:spPr>
          <a:xfrm>
            <a:off x="4007989" y="6694743"/>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271" name="Google Shape;271;p10"/>
          <p:cNvSpPr/>
          <p:nvPr/>
        </p:nvSpPr>
        <p:spPr>
          <a:xfrm>
            <a:off x="6057027" y="669825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272" name="Google Shape;272;p10"/>
          <p:cNvSpPr/>
          <p:nvPr/>
        </p:nvSpPr>
        <p:spPr>
          <a:xfrm>
            <a:off x="8128075"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273" name="Google Shape;273;p10"/>
          <p:cNvSpPr/>
          <p:nvPr/>
        </p:nvSpPr>
        <p:spPr>
          <a:xfrm>
            <a:off x="10126107"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274" name="Google Shape;274;p10"/>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5"/>
          <p:cNvSpPr txBox="1"/>
          <p:nvPr>
            <p:ph type="title"/>
          </p:nvPr>
        </p:nvSpPr>
        <p:spPr>
          <a:xfrm>
            <a:off x="315335" y="291107"/>
            <a:ext cx="10589226" cy="833663"/>
          </a:xfrm>
          <a:prstGeom prst="rect">
            <a:avLst/>
          </a:prstGeom>
          <a:solidFill>
            <a:srgbClr val="0B5968"/>
          </a:solidFill>
          <a:ln>
            <a:noFill/>
          </a:ln>
        </p:spPr>
        <p:txBody>
          <a:bodyPr anchorCtr="0" anchor="ctr" bIns="108000" lIns="91425" spcFirstLastPara="1" rIns="91425" wrap="square" tIns="108000">
            <a:spAutoFit/>
          </a:bodyPr>
          <a:lstStyle/>
          <a:p>
            <a:pPr indent="0" lvl="0" marL="0" rtl="0" algn="ctr">
              <a:lnSpc>
                <a:spcPct val="100000"/>
              </a:lnSpc>
              <a:spcBef>
                <a:spcPts val="0"/>
              </a:spcBef>
              <a:spcAft>
                <a:spcPts val="0"/>
              </a:spcAft>
              <a:buClr>
                <a:schemeClr val="lt1"/>
              </a:buClr>
              <a:buSzPts val="4000"/>
              <a:buFont typeface="Calibri"/>
              <a:buNone/>
            </a:pPr>
            <a:r>
              <a:rPr b="1" lang="en-US"/>
              <a:t>TOPIC  2          </a:t>
            </a:r>
            <a:r>
              <a:rPr b="1" lang="en-US" sz="2800"/>
              <a:t>	    </a:t>
            </a:r>
            <a:r>
              <a:rPr b="1" lang="en-US" sz="3200"/>
              <a:t>AREA ADVISORY COUNCIL MEETING</a:t>
            </a:r>
            <a:endParaRPr/>
          </a:p>
        </p:txBody>
      </p:sp>
      <p:sp>
        <p:nvSpPr>
          <p:cNvPr id="281" name="Google Shape;281;p15"/>
          <p:cNvSpPr txBox="1"/>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282" name="Google Shape;282;p15"/>
          <p:cNvSpPr txBox="1"/>
          <p:nvPr>
            <p:ph idx="1" type="body"/>
          </p:nvPr>
        </p:nvSpPr>
        <p:spPr>
          <a:xfrm>
            <a:off x="250250" y="1422600"/>
            <a:ext cx="10219800" cy="47037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normAutofit fontScale="25000" lnSpcReduction="20000"/>
          </a:bodyPr>
          <a:lstStyle/>
          <a:p>
            <a:pPr indent="0" lvl="0" marL="0" rtl="0" algn="l">
              <a:lnSpc>
                <a:spcPct val="100000"/>
              </a:lnSpc>
              <a:spcBef>
                <a:spcPts val="0"/>
              </a:spcBef>
              <a:spcAft>
                <a:spcPts val="0"/>
              </a:spcAft>
              <a:buSzPts val="2600"/>
              <a:buNone/>
            </a:pPr>
            <a:r>
              <a:t/>
            </a:r>
            <a:endParaRPr sz="400"/>
          </a:p>
          <a:p>
            <a:pPr indent="0" lvl="0" marL="0" rtl="0" algn="l">
              <a:lnSpc>
                <a:spcPct val="100000"/>
              </a:lnSpc>
              <a:spcBef>
                <a:spcPts val="0"/>
              </a:spcBef>
              <a:spcAft>
                <a:spcPts val="0"/>
              </a:spcAft>
              <a:buSzPct val="118182"/>
              <a:buNone/>
            </a:pPr>
            <a:r>
              <a:rPr b="1" lang="en-US" sz="8800">
                <a:solidFill>
                  <a:schemeClr val="dk1"/>
                </a:solidFill>
                <a:latin typeface="Calibri"/>
                <a:ea typeface="Calibri"/>
                <a:cs typeface="Calibri"/>
                <a:sym typeface="Calibri"/>
              </a:rPr>
              <a:t>School Advisory Council’s meet the fourth or first week of the month.</a:t>
            </a:r>
            <a:endParaRPr b="1" sz="8800">
              <a:solidFill>
                <a:schemeClr val="dk1"/>
              </a:solidFill>
              <a:latin typeface="Calibri"/>
              <a:ea typeface="Calibri"/>
              <a:cs typeface="Calibri"/>
              <a:sym typeface="Calibri"/>
            </a:endParaRPr>
          </a:p>
          <a:p>
            <a:pPr indent="0" lvl="0" marL="0" rtl="0" algn="l">
              <a:lnSpc>
                <a:spcPct val="100000"/>
              </a:lnSpc>
              <a:spcBef>
                <a:spcPts val="0"/>
              </a:spcBef>
              <a:spcAft>
                <a:spcPts val="0"/>
              </a:spcAft>
              <a:buSzPct val="118182"/>
              <a:buNone/>
            </a:pPr>
            <a:r>
              <a:rPr b="1" lang="en-US" sz="8800">
                <a:solidFill>
                  <a:schemeClr val="dk1"/>
                </a:solidFill>
              </a:rPr>
              <a:t>Area Advisory Councils meet the third week of the month.</a:t>
            </a:r>
            <a:endParaRPr b="1" sz="9200">
              <a:solidFill>
                <a:schemeClr val="dk1"/>
              </a:solidFill>
            </a:endParaRPr>
          </a:p>
          <a:p>
            <a:pPr indent="0" lvl="0" marL="0" rtl="0" algn="l">
              <a:lnSpc>
                <a:spcPct val="100000"/>
              </a:lnSpc>
              <a:spcBef>
                <a:spcPts val="0"/>
              </a:spcBef>
              <a:spcAft>
                <a:spcPts val="0"/>
              </a:spcAft>
              <a:buSzPct val="142857"/>
              <a:buNone/>
            </a:pPr>
            <a:r>
              <a:t/>
            </a:r>
            <a:endParaRPr sz="2800"/>
          </a:p>
          <a:p>
            <a:pPr indent="-203200" lvl="1" marL="685800" rtl="0" algn="l">
              <a:lnSpc>
                <a:spcPct val="100000"/>
              </a:lnSpc>
              <a:spcBef>
                <a:spcPts val="0"/>
              </a:spcBef>
              <a:spcAft>
                <a:spcPts val="0"/>
              </a:spcAft>
              <a:buClr>
                <a:schemeClr val="dk1"/>
              </a:buClr>
              <a:buSzPct val="100000"/>
              <a:buFont typeface="Arial"/>
              <a:buChar char="•"/>
            </a:pPr>
            <a:r>
              <a:rPr lang="en-US" sz="7200">
                <a:solidFill>
                  <a:schemeClr val="dk1"/>
                </a:solidFill>
              </a:rPr>
              <a:t>SAF</a:t>
            </a:r>
            <a:r>
              <a:rPr lang="en-US" sz="7200">
                <a:solidFill>
                  <a:schemeClr val="dk1"/>
                </a:solidFill>
                <a:latin typeface="Calibri"/>
                <a:ea typeface="Calibri"/>
                <a:cs typeface="Calibri"/>
                <a:sym typeface="Calibri"/>
              </a:rPr>
              <a:t> Chair or designee shall represent </a:t>
            </a:r>
            <a:r>
              <a:rPr lang="en-US" sz="7200">
                <a:solidFill>
                  <a:schemeClr val="dk1"/>
                </a:solidFill>
              </a:rPr>
              <a:t>each school</a:t>
            </a:r>
            <a:r>
              <a:rPr lang="en-US" sz="7200">
                <a:solidFill>
                  <a:schemeClr val="dk1"/>
                </a:solidFill>
                <a:latin typeface="Calibri"/>
                <a:ea typeface="Calibri"/>
                <a:cs typeface="Calibri"/>
                <a:sym typeface="Calibri"/>
              </a:rPr>
              <a:t> as voting member of the Area Advisory Council</a:t>
            </a:r>
            <a:endParaRPr sz="200"/>
          </a:p>
          <a:p>
            <a:pPr indent="-203200" lvl="1" marL="685800" rtl="0" algn="l">
              <a:lnSpc>
                <a:spcPct val="100000"/>
              </a:lnSpc>
              <a:spcBef>
                <a:spcPts val="0"/>
              </a:spcBef>
              <a:spcAft>
                <a:spcPts val="0"/>
              </a:spcAft>
              <a:buClr>
                <a:schemeClr val="dk1"/>
              </a:buClr>
              <a:buSzPct val="100000"/>
              <a:buFont typeface="Arial"/>
              <a:buChar char="•"/>
            </a:pPr>
            <a:r>
              <a:rPr lang="en-US" sz="7200">
                <a:solidFill>
                  <a:schemeClr val="dk1"/>
                </a:solidFill>
                <a:latin typeface="Calibri"/>
                <a:ea typeface="Calibri"/>
                <a:cs typeface="Calibri"/>
                <a:sym typeface="Calibri"/>
              </a:rPr>
              <a:t>Area Advisory Councils provide a forum for School Advisory Forum Chairs to bring forward issues or concerns raised at their schools</a:t>
            </a:r>
            <a:endParaRPr sz="7200"/>
          </a:p>
          <a:p>
            <a:pPr indent="-203200" lvl="1" marL="685800" rtl="0" algn="l">
              <a:lnSpc>
                <a:spcPct val="100000"/>
              </a:lnSpc>
              <a:spcBef>
                <a:spcPts val="0"/>
              </a:spcBef>
              <a:spcAft>
                <a:spcPts val="0"/>
              </a:spcAft>
              <a:buClr>
                <a:schemeClr val="dk1"/>
              </a:buClr>
              <a:buSzPct val="100000"/>
              <a:buFont typeface="Arial"/>
              <a:buChar char="•"/>
            </a:pPr>
            <a:r>
              <a:rPr lang="en-US" sz="7200">
                <a:solidFill>
                  <a:schemeClr val="dk1"/>
                </a:solidFill>
                <a:latin typeface="Calibri"/>
                <a:ea typeface="Calibri"/>
                <a:cs typeface="Calibri"/>
                <a:sym typeface="Calibri"/>
              </a:rPr>
              <a:t>District staff presents topics on district policy and procedure</a:t>
            </a:r>
            <a:r>
              <a:rPr lang="en-US" sz="7200">
                <a:solidFill>
                  <a:schemeClr val="dk1"/>
                </a:solidFill>
              </a:rPr>
              <a:t> and </a:t>
            </a:r>
            <a:r>
              <a:rPr lang="en-US" sz="7200">
                <a:solidFill>
                  <a:schemeClr val="dk1"/>
                </a:solidFill>
                <a:latin typeface="Calibri"/>
                <a:ea typeface="Calibri"/>
                <a:cs typeface="Calibri"/>
                <a:sym typeface="Calibri"/>
              </a:rPr>
              <a:t>SAF Chairs bring information back to their schools</a:t>
            </a:r>
            <a:endParaRPr sz="200"/>
          </a:p>
          <a:p>
            <a:pPr indent="0" lvl="0" marL="914400" rtl="0" algn="l">
              <a:lnSpc>
                <a:spcPct val="100000"/>
              </a:lnSpc>
              <a:spcBef>
                <a:spcPts val="0"/>
              </a:spcBef>
              <a:spcAft>
                <a:spcPts val="0"/>
              </a:spcAft>
              <a:buNone/>
            </a:pPr>
            <a:r>
              <a:t/>
            </a:r>
            <a:endParaRPr/>
          </a:p>
          <a:p>
            <a:pPr indent="-165100" lvl="1" marL="685800" rtl="0" algn="l">
              <a:lnSpc>
                <a:spcPct val="100000"/>
              </a:lnSpc>
              <a:spcBef>
                <a:spcPts val="0"/>
              </a:spcBef>
              <a:spcAft>
                <a:spcPts val="0"/>
              </a:spcAft>
              <a:buClr>
                <a:schemeClr val="lt1"/>
              </a:buClr>
              <a:buSzPct val="100000"/>
              <a:buFont typeface="Arial"/>
              <a:buNone/>
            </a:pPr>
            <a:r>
              <a:t/>
            </a:r>
            <a:endParaRPr sz="4000"/>
          </a:p>
          <a:p>
            <a:pPr indent="0" lvl="0" marL="0" rtl="0" algn="l">
              <a:lnSpc>
                <a:spcPct val="100000"/>
              </a:lnSpc>
              <a:spcBef>
                <a:spcPts val="0"/>
              </a:spcBef>
              <a:spcAft>
                <a:spcPts val="0"/>
              </a:spcAft>
              <a:buClr>
                <a:schemeClr val="dk1"/>
              </a:buClr>
              <a:buSzPct val="118182"/>
              <a:buFont typeface="Arial"/>
              <a:buNone/>
            </a:pPr>
            <a:r>
              <a:rPr b="1" lang="en-US" sz="8800">
                <a:solidFill>
                  <a:schemeClr val="dk1"/>
                </a:solidFill>
              </a:rPr>
              <a:t>District</a:t>
            </a:r>
            <a:r>
              <a:rPr b="1" lang="en-US" sz="8800">
                <a:solidFill>
                  <a:schemeClr val="dk1"/>
                </a:solidFill>
              </a:rPr>
              <a:t> Advisory Council meets the second week of the month.</a:t>
            </a:r>
            <a:endParaRPr b="1" sz="8800">
              <a:solidFill>
                <a:schemeClr val="dk1"/>
              </a:solidFill>
            </a:endParaRPr>
          </a:p>
          <a:p>
            <a:pPr indent="0" lvl="0" marL="0" rtl="0" algn="l">
              <a:lnSpc>
                <a:spcPct val="100000"/>
              </a:lnSpc>
              <a:spcBef>
                <a:spcPts val="0"/>
              </a:spcBef>
              <a:spcAft>
                <a:spcPts val="0"/>
              </a:spcAft>
              <a:buClr>
                <a:schemeClr val="dk1"/>
              </a:buClr>
              <a:buSzPct val="118182"/>
              <a:buFont typeface="Arial"/>
              <a:buNone/>
            </a:pPr>
            <a:r>
              <a:t/>
            </a:r>
            <a:endParaRPr b="1" sz="8800">
              <a:solidFill>
                <a:schemeClr val="dk1"/>
              </a:solidFill>
            </a:endParaRPr>
          </a:p>
          <a:p>
            <a:pPr indent="-342900" lvl="1" marL="914400" rtl="0" algn="l">
              <a:lnSpc>
                <a:spcPct val="100000"/>
              </a:lnSpc>
              <a:spcBef>
                <a:spcPts val="0"/>
              </a:spcBef>
              <a:spcAft>
                <a:spcPts val="0"/>
              </a:spcAft>
              <a:buClr>
                <a:schemeClr val="dk1"/>
              </a:buClr>
              <a:buSzPct val="100000"/>
              <a:buFont typeface="Arial"/>
              <a:buChar char="•"/>
            </a:pPr>
            <a:r>
              <a:rPr lang="en-US" sz="7200">
                <a:solidFill>
                  <a:schemeClr val="dk1"/>
                </a:solidFill>
              </a:rPr>
              <a:t>DAC’s membership is derived from various groups. DAC’s membership is identified in its by-laws. Each Area/Region has an identified number of seats. SAF chairs are elected to fill those seats through their Area’s/Region’s election process</a:t>
            </a:r>
            <a:endParaRPr sz="7200">
              <a:solidFill>
                <a:schemeClr val="dk1"/>
              </a:solidFill>
            </a:endParaRPr>
          </a:p>
          <a:p>
            <a:pPr indent="-342900" lvl="1" marL="914400" rtl="0" algn="l">
              <a:lnSpc>
                <a:spcPct val="100000"/>
              </a:lnSpc>
              <a:spcBef>
                <a:spcPts val="0"/>
              </a:spcBef>
              <a:spcAft>
                <a:spcPts val="0"/>
              </a:spcAft>
              <a:buClr>
                <a:schemeClr val="dk1"/>
              </a:buClr>
              <a:buSzPct val="100000"/>
              <a:buChar char="•"/>
            </a:pPr>
            <a:r>
              <a:rPr lang="en-US" sz="7200">
                <a:solidFill>
                  <a:schemeClr val="dk1"/>
                </a:solidFill>
              </a:rPr>
              <a:t>DAC fosters and promotes communication among School Advisory Forums, School Advisory Councils, Area Advisory Councils, the District Advisory Council, the Superintendent of Broward County Schools, and the Broward County School Board. </a:t>
            </a:r>
            <a:endParaRPr sz="7200">
              <a:solidFill>
                <a:schemeClr val="dk1"/>
              </a:solidFill>
            </a:endParaRPr>
          </a:p>
          <a:p>
            <a:pPr indent="0" lvl="0" marL="0" rtl="0" algn="l">
              <a:spcBef>
                <a:spcPts val="1000"/>
              </a:spcBef>
              <a:spcAft>
                <a:spcPts val="0"/>
              </a:spcAft>
              <a:buClr>
                <a:schemeClr val="dk1"/>
              </a:buClr>
              <a:buSzPts val="2600"/>
              <a:buFont typeface="Arial"/>
              <a:buNone/>
            </a:pPr>
            <a:r>
              <a:t/>
            </a:r>
            <a:endParaRPr sz="2400"/>
          </a:p>
          <a:p>
            <a:pPr indent="0" lvl="1" marL="457200" rtl="0" algn="l">
              <a:lnSpc>
                <a:spcPct val="90000"/>
              </a:lnSpc>
              <a:spcBef>
                <a:spcPts val="500"/>
              </a:spcBef>
              <a:spcAft>
                <a:spcPts val="0"/>
              </a:spcAft>
              <a:buClr>
                <a:schemeClr val="lt1"/>
              </a:buClr>
              <a:buSzPct val="100000"/>
              <a:buNone/>
            </a:pPr>
            <a:r>
              <a:t/>
            </a:r>
            <a:endParaRPr sz="9600"/>
          </a:p>
          <a:p>
            <a:pPr indent="-76200" lvl="1" marL="685800" rtl="0" algn="l">
              <a:lnSpc>
                <a:spcPct val="90000"/>
              </a:lnSpc>
              <a:spcBef>
                <a:spcPts val="500"/>
              </a:spcBef>
              <a:spcAft>
                <a:spcPts val="0"/>
              </a:spcAft>
              <a:buClr>
                <a:schemeClr val="lt1"/>
              </a:buClr>
              <a:buSzPct val="100000"/>
              <a:buNone/>
            </a:pPr>
            <a:r>
              <a:t/>
            </a:r>
            <a:endParaRPr sz="9600"/>
          </a:p>
          <a:p>
            <a:pPr indent="-168275" lvl="1" marL="685800" rtl="0" algn="l">
              <a:lnSpc>
                <a:spcPct val="90000"/>
              </a:lnSpc>
              <a:spcBef>
                <a:spcPts val="500"/>
              </a:spcBef>
              <a:spcAft>
                <a:spcPts val="0"/>
              </a:spcAft>
              <a:buClr>
                <a:schemeClr val="lt1"/>
              </a:buClr>
              <a:buSzPct val="100000"/>
              <a:buNone/>
            </a:pPr>
            <a:r>
              <a:t/>
            </a:r>
            <a:endParaRPr sz="3800"/>
          </a:p>
          <a:p>
            <a:pPr indent="0" lvl="0" marL="0" rtl="0" algn="l">
              <a:lnSpc>
                <a:spcPct val="90000"/>
              </a:lnSpc>
              <a:spcBef>
                <a:spcPts val="1000"/>
              </a:spcBef>
              <a:spcAft>
                <a:spcPts val="0"/>
              </a:spcAft>
              <a:buSzPct val="100000"/>
              <a:buNone/>
            </a:pPr>
            <a:r>
              <a:rPr lang="en-US" sz="10400">
                <a:solidFill>
                  <a:schemeClr val="dk1"/>
                </a:solidFill>
                <a:latin typeface="Calibri"/>
                <a:ea typeface="Calibri"/>
                <a:cs typeface="Calibri"/>
                <a:sym typeface="Calibri"/>
              </a:rPr>
              <a:t> </a:t>
            </a:r>
            <a:endParaRPr/>
          </a:p>
          <a:p>
            <a:pPr indent="0" lvl="0" marL="0" rtl="0" algn="l">
              <a:lnSpc>
                <a:spcPct val="90000"/>
              </a:lnSpc>
              <a:spcBef>
                <a:spcPts val="1000"/>
              </a:spcBef>
              <a:spcAft>
                <a:spcPts val="0"/>
              </a:spcAft>
              <a:buSzPct val="100000"/>
              <a:buNone/>
            </a:pPr>
            <a:r>
              <a:t/>
            </a:r>
            <a:endParaRPr sz="8000"/>
          </a:p>
          <a:p>
            <a:pPr indent="0" lvl="0" marL="0" rtl="0" algn="l">
              <a:lnSpc>
                <a:spcPct val="90000"/>
              </a:lnSpc>
              <a:spcBef>
                <a:spcPts val="1000"/>
              </a:spcBef>
              <a:spcAft>
                <a:spcPts val="0"/>
              </a:spcAft>
              <a:buSzPct val="100000"/>
              <a:buNone/>
            </a:pPr>
            <a:r>
              <a:rPr lang="en-US" sz="8000">
                <a:solidFill>
                  <a:schemeClr val="dk1"/>
                </a:solidFill>
                <a:latin typeface="Calibri"/>
                <a:ea typeface="Calibri"/>
                <a:cs typeface="Calibri"/>
                <a:sym typeface="Calibri"/>
              </a:rPr>
              <a:t> </a:t>
            </a:r>
            <a:endParaRPr/>
          </a:p>
        </p:txBody>
      </p:sp>
      <p:sp>
        <p:nvSpPr>
          <p:cNvPr id="283" name="Google Shape;283;p15"/>
          <p:cNvSpPr/>
          <p:nvPr/>
        </p:nvSpPr>
        <p:spPr>
          <a:xfrm>
            <a:off x="11139868" y="11064"/>
            <a:ext cx="1060704" cy="6846936"/>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84" name="Google Shape;284;p15"/>
          <p:cNvSpPr/>
          <p:nvPr/>
        </p:nvSpPr>
        <p:spPr>
          <a:xfrm>
            <a:off x="0" y="6698929"/>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285" name="Google Shape;285;p15"/>
          <p:cNvSpPr/>
          <p:nvPr/>
        </p:nvSpPr>
        <p:spPr>
          <a:xfrm rot="10800000">
            <a:off x="2927765" y="6367075"/>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6" name="Google Shape;286;p15"/>
          <p:cNvSpPr/>
          <p:nvPr/>
        </p:nvSpPr>
        <p:spPr>
          <a:xfrm>
            <a:off x="1993970" y="6569539"/>
            <a:ext cx="201168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287" name="Google Shape;287;p15"/>
          <p:cNvSpPr/>
          <p:nvPr/>
        </p:nvSpPr>
        <p:spPr>
          <a:xfrm>
            <a:off x="4007989" y="6694743"/>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288" name="Google Shape;288;p15"/>
          <p:cNvSpPr/>
          <p:nvPr/>
        </p:nvSpPr>
        <p:spPr>
          <a:xfrm>
            <a:off x="6057027" y="6698251"/>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289" name="Google Shape;289;p15"/>
          <p:cNvSpPr/>
          <p:nvPr/>
        </p:nvSpPr>
        <p:spPr>
          <a:xfrm>
            <a:off x="8114427" y="6698931"/>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290" name="Google Shape;290;p15"/>
          <p:cNvSpPr/>
          <p:nvPr/>
        </p:nvSpPr>
        <p:spPr>
          <a:xfrm>
            <a:off x="10126107"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291" name="Google Shape;291;p15"/>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8"/>
          <p:cNvSpPr/>
          <p:nvPr/>
        </p:nvSpPr>
        <p:spPr>
          <a:xfrm>
            <a:off x="10592781" y="0"/>
            <a:ext cx="1614985" cy="6858000"/>
          </a:xfrm>
          <a:prstGeom prst="rect">
            <a:avLst/>
          </a:prstGeom>
          <a:gradFill>
            <a:gsLst>
              <a:gs pos="0">
                <a:srgbClr val="013540"/>
              </a:gs>
              <a:gs pos="50000">
                <a:srgbClr val="034D5B"/>
              </a:gs>
              <a:gs pos="100000">
                <a:srgbClr val="045D6E"/>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Calibri"/>
                <a:ea typeface="Calibri"/>
                <a:cs typeface="Calibri"/>
                <a:sym typeface="Calibri"/>
              </a:rPr>
              <a:t>HOW</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TO</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GET</a:t>
            </a:r>
            <a:br>
              <a:rPr b="1" i="0" lang="en-US" sz="2800" u="none" cap="none" strike="noStrike">
                <a:solidFill>
                  <a:schemeClr val="lt1"/>
                </a:solidFill>
                <a:latin typeface="Calibri"/>
                <a:ea typeface="Calibri"/>
                <a:cs typeface="Calibri"/>
                <a:sym typeface="Calibri"/>
              </a:rPr>
            </a:br>
            <a:r>
              <a:rPr b="1" i="0" lang="en-US" sz="2800" u="none" cap="none" strike="noStrike">
                <a:solidFill>
                  <a:schemeClr val="lt1"/>
                </a:solidFill>
                <a:latin typeface="Calibri"/>
                <a:ea typeface="Calibri"/>
                <a:cs typeface="Calibri"/>
                <a:sym typeface="Calibri"/>
              </a:rPr>
              <a:t>STARTED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8" name="Google Shape;298;p18"/>
          <p:cNvSpPr txBox="1"/>
          <p:nvPr>
            <p:ph type="title"/>
          </p:nvPr>
        </p:nvSpPr>
        <p:spPr>
          <a:xfrm>
            <a:off x="8" y="227566"/>
            <a:ext cx="10122000" cy="1264800"/>
          </a:xfrm>
          <a:prstGeom prst="rect">
            <a:avLst/>
          </a:prstGeom>
          <a:solidFill>
            <a:srgbClr val="0B5968"/>
          </a:solidFill>
          <a:ln>
            <a:noFill/>
          </a:ln>
        </p:spPr>
        <p:txBody>
          <a:bodyPr anchorCtr="0" anchor="ctr" bIns="108000" lIns="91425" spcFirstLastPara="1" rIns="91425" wrap="square" tIns="108000">
            <a:spAutoFit/>
          </a:bodyPr>
          <a:lstStyle/>
          <a:p>
            <a:pPr indent="457200" lvl="0" marL="457200" rtl="0" algn="l">
              <a:lnSpc>
                <a:spcPct val="100000"/>
              </a:lnSpc>
              <a:spcBef>
                <a:spcPts val="0"/>
              </a:spcBef>
              <a:spcAft>
                <a:spcPts val="0"/>
              </a:spcAft>
              <a:buClr>
                <a:schemeClr val="lt1"/>
              </a:buClr>
              <a:buSzPts val="4000"/>
              <a:buFont typeface="Calibri"/>
              <a:buNone/>
            </a:pPr>
            <a:r>
              <a:rPr b="1" lang="en-US"/>
              <a:t>TOPIC  3   	         </a:t>
            </a:r>
            <a:r>
              <a:rPr b="1" lang="en-US" sz="2800"/>
              <a:t>GUIDELINES, BY LAWS, SUNSHINE </a:t>
            </a:r>
            <a:br>
              <a:rPr b="1" lang="en-US" sz="2800"/>
            </a:br>
            <a:r>
              <a:rPr b="1" lang="en-US" sz="2800"/>
              <a:t>                                               LAW AND ROBERT’S RULES OF ORDER</a:t>
            </a:r>
            <a:endParaRPr/>
          </a:p>
        </p:txBody>
      </p:sp>
      <p:sp>
        <p:nvSpPr>
          <p:cNvPr id="299" name="Google Shape;299;p18"/>
          <p:cNvSpPr txBox="1"/>
          <p:nvPr/>
        </p:nvSpPr>
        <p:spPr>
          <a:xfrm>
            <a:off x="457200" y="1600201"/>
            <a:ext cx="8229600" cy="4155192"/>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accent2"/>
              </a:buClr>
              <a:buSzPts val="2000"/>
              <a:buFont typeface="Noto Sans Symbols"/>
              <a:buNone/>
            </a:pPr>
            <a:r>
              <a:t/>
            </a:r>
            <a:endParaRPr b="0" i="0" sz="2000" u="none" cap="none" strike="noStrike">
              <a:solidFill>
                <a:schemeClr val="lt1"/>
              </a:solidFill>
              <a:latin typeface="Calibri"/>
              <a:ea typeface="Calibri"/>
              <a:cs typeface="Calibri"/>
              <a:sym typeface="Calibri"/>
            </a:endParaRPr>
          </a:p>
        </p:txBody>
      </p:sp>
      <p:sp>
        <p:nvSpPr>
          <p:cNvPr id="300" name="Google Shape;300;p18"/>
          <p:cNvSpPr txBox="1"/>
          <p:nvPr>
            <p:ph idx="1" type="body"/>
          </p:nvPr>
        </p:nvSpPr>
        <p:spPr>
          <a:xfrm>
            <a:off x="161614" y="1630032"/>
            <a:ext cx="9662688"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t/>
            </a:r>
            <a:endParaRPr sz="2400"/>
          </a:p>
          <a:p>
            <a:pPr indent="0" lvl="0" marL="0" rtl="0" algn="ctr">
              <a:lnSpc>
                <a:spcPct val="90000"/>
              </a:lnSpc>
              <a:spcBef>
                <a:spcPts val="1000"/>
              </a:spcBef>
              <a:spcAft>
                <a:spcPts val="0"/>
              </a:spcAft>
              <a:buSzPts val="2400"/>
              <a:buNone/>
            </a:pPr>
            <a:r>
              <a:t/>
            </a:r>
            <a:endParaRPr sz="2400"/>
          </a:p>
          <a:p>
            <a:pPr indent="0" lvl="0" marL="0" rtl="0" algn="ctr">
              <a:lnSpc>
                <a:spcPct val="90000"/>
              </a:lnSpc>
              <a:spcBef>
                <a:spcPts val="1000"/>
              </a:spcBef>
              <a:spcAft>
                <a:spcPts val="0"/>
              </a:spcAft>
              <a:buSzPts val="3200"/>
              <a:buNone/>
            </a:pPr>
            <a:r>
              <a:rPr lang="en-US" sz="3200"/>
              <a:t> </a:t>
            </a:r>
            <a:endParaRPr sz="2400"/>
          </a:p>
          <a:p>
            <a:pPr indent="0" lvl="0" marL="0" rtl="0" algn="ctr">
              <a:lnSpc>
                <a:spcPct val="90000"/>
              </a:lnSpc>
              <a:spcBef>
                <a:spcPts val="1000"/>
              </a:spcBef>
              <a:spcAft>
                <a:spcPts val="0"/>
              </a:spcAft>
              <a:buSzPts val="2600"/>
              <a:buNone/>
            </a:pPr>
            <a:r>
              <a:t/>
            </a:r>
            <a:endParaRPr sz="2600"/>
          </a:p>
          <a:p>
            <a:pPr indent="0" lvl="0" marL="0" rtl="0" algn="ctr">
              <a:lnSpc>
                <a:spcPct val="90000"/>
              </a:lnSpc>
              <a:spcBef>
                <a:spcPts val="1000"/>
              </a:spcBef>
              <a:spcAft>
                <a:spcPts val="0"/>
              </a:spcAft>
              <a:buSzPts val="3800"/>
              <a:buNone/>
            </a:pPr>
            <a:r>
              <a:t/>
            </a:r>
            <a:endParaRPr sz="38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4400"/>
              <a:buNone/>
            </a:pPr>
            <a:r>
              <a:t/>
            </a:r>
            <a:endParaRPr sz="4400"/>
          </a:p>
          <a:p>
            <a:pPr indent="0" lvl="0" marL="0" rtl="0" algn="ctr">
              <a:lnSpc>
                <a:spcPct val="90000"/>
              </a:lnSpc>
              <a:spcBef>
                <a:spcPts val="1000"/>
              </a:spcBef>
              <a:spcAft>
                <a:spcPts val="0"/>
              </a:spcAft>
              <a:buSzPts val="8800"/>
              <a:buNone/>
            </a:pPr>
            <a:r>
              <a:t/>
            </a:r>
            <a:endParaRPr sz="8800"/>
          </a:p>
          <a:p>
            <a:pPr indent="0" lvl="0" marL="0" rtl="0" algn="ctr">
              <a:lnSpc>
                <a:spcPct val="90000"/>
              </a:lnSpc>
              <a:spcBef>
                <a:spcPts val="1000"/>
              </a:spcBef>
              <a:spcAft>
                <a:spcPts val="0"/>
              </a:spcAft>
              <a:buSzPts val="8000"/>
              <a:buNone/>
            </a:pPr>
            <a:r>
              <a:t/>
            </a:r>
            <a:endParaRPr sz="8000"/>
          </a:p>
          <a:p>
            <a:pPr indent="0" lvl="0" marL="0" rtl="0" algn="ctr">
              <a:lnSpc>
                <a:spcPct val="90000"/>
              </a:lnSpc>
              <a:spcBef>
                <a:spcPts val="1000"/>
              </a:spcBef>
              <a:spcAft>
                <a:spcPts val="0"/>
              </a:spcAft>
              <a:buSzPts val="8000"/>
              <a:buNone/>
            </a:pPr>
            <a:r>
              <a:t/>
            </a:r>
            <a:endParaRPr sz="8000"/>
          </a:p>
        </p:txBody>
      </p:sp>
      <p:sp>
        <p:nvSpPr>
          <p:cNvPr id="301" name="Google Shape;301;p18"/>
          <p:cNvSpPr txBox="1"/>
          <p:nvPr/>
        </p:nvSpPr>
        <p:spPr>
          <a:xfrm>
            <a:off x="412157" y="1244516"/>
            <a:ext cx="973726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endParaRPr b="0"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302" name="Google Shape;302;p18"/>
          <p:cNvSpPr txBox="1"/>
          <p:nvPr/>
        </p:nvSpPr>
        <p:spPr>
          <a:xfrm>
            <a:off x="414581" y="2148103"/>
            <a:ext cx="9737400" cy="3540300"/>
          </a:xfrm>
          <a:prstGeom prst="rect">
            <a:avLst/>
          </a:prstGeom>
          <a:solidFill>
            <a:schemeClr val="lt1"/>
          </a:solidFill>
          <a:ln cap="flat" cmpd="sng" w="12700">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The School Advisory Forum shall use guidelines developed by the district, develop and adopt procedural bylaws, conduct meetings in accordance with the Florida Sunshine Laws, and conduct meetings according to Robert’s Rules of Order, Newly Revised.  Policy 1.3 (11)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The district has provided an Ethics training course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rPr lang="en-US" sz="2400" u="sng">
                <a:solidFill>
                  <a:schemeClr val="hlink"/>
                </a:solidFill>
                <a:latin typeface="Calibri"/>
                <a:ea typeface="Calibri"/>
                <a:cs typeface="Calibri"/>
                <a:sym typeface="Calibri"/>
                <a:hlinkClick r:id="rId3"/>
              </a:rPr>
              <a:t>Committee Training Program &amp; Resource Page</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p:txBody>
      </p:sp>
      <p:sp>
        <p:nvSpPr>
          <p:cNvPr id="303" name="Google Shape;303;p18"/>
          <p:cNvSpPr/>
          <p:nvPr/>
        </p:nvSpPr>
        <p:spPr>
          <a:xfrm>
            <a:off x="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1</a:t>
            </a:r>
            <a:endParaRPr b="0" i="0" sz="1400" u="none" cap="none" strike="noStrike">
              <a:solidFill>
                <a:srgbClr val="000000"/>
              </a:solidFill>
              <a:latin typeface="Arial"/>
              <a:ea typeface="Arial"/>
              <a:cs typeface="Arial"/>
              <a:sym typeface="Arial"/>
            </a:endParaRPr>
          </a:p>
        </p:txBody>
      </p:sp>
      <p:sp>
        <p:nvSpPr>
          <p:cNvPr id="304" name="Google Shape;304;p18"/>
          <p:cNvSpPr/>
          <p:nvPr/>
        </p:nvSpPr>
        <p:spPr>
          <a:xfrm rot="10800000">
            <a:off x="4956441" y="6344370"/>
            <a:ext cx="167782" cy="103675"/>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5" name="Google Shape;305;p18"/>
          <p:cNvSpPr/>
          <p:nvPr/>
        </p:nvSpPr>
        <p:spPr>
          <a:xfrm>
            <a:off x="2005816"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2</a:t>
            </a:r>
            <a:endParaRPr b="0" i="0" sz="1400" u="none" cap="none" strike="noStrike">
              <a:solidFill>
                <a:srgbClr val="000000"/>
              </a:solidFill>
              <a:latin typeface="Arial"/>
              <a:ea typeface="Arial"/>
              <a:cs typeface="Arial"/>
              <a:sym typeface="Arial"/>
            </a:endParaRPr>
          </a:p>
        </p:txBody>
      </p:sp>
      <p:sp>
        <p:nvSpPr>
          <p:cNvPr id="306" name="Google Shape;306;p18"/>
          <p:cNvSpPr/>
          <p:nvPr/>
        </p:nvSpPr>
        <p:spPr>
          <a:xfrm>
            <a:off x="3995866" y="6565108"/>
            <a:ext cx="2057400" cy="320040"/>
          </a:xfrm>
          <a:prstGeom prst="rect">
            <a:avLst/>
          </a:prstGeom>
          <a:solidFill>
            <a:srgbClr val="0B5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3</a:t>
            </a:r>
            <a:endParaRPr b="0" i="0" sz="1400" u="none" cap="none" strike="noStrike">
              <a:solidFill>
                <a:srgbClr val="000000"/>
              </a:solidFill>
              <a:latin typeface="Arial"/>
              <a:ea typeface="Arial"/>
              <a:cs typeface="Arial"/>
              <a:sym typeface="Arial"/>
            </a:endParaRPr>
          </a:p>
        </p:txBody>
      </p:sp>
      <p:sp>
        <p:nvSpPr>
          <p:cNvPr id="307" name="Google Shape;307;p18"/>
          <p:cNvSpPr/>
          <p:nvPr/>
        </p:nvSpPr>
        <p:spPr>
          <a:xfrm>
            <a:off x="605880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4</a:t>
            </a:r>
            <a:endParaRPr b="0" i="0" sz="1400" u="none" cap="none" strike="noStrike">
              <a:solidFill>
                <a:srgbClr val="000000"/>
              </a:solidFill>
              <a:latin typeface="Arial"/>
              <a:ea typeface="Arial"/>
              <a:cs typeface="Arial"/>
              <a:sym typeface="Arial"/>
            </a:endParaRPr>
          </a:p>
        </p:txBody>
      </p:sp>
      <p:sp>
        <p:nvSpPr>
          <p:cNvPr id="308" name="Google Shape;308;p18"/>
          <p:cNvSpPr/>
          <p:nvPr/>
        </p:nvSpPr>
        <p:spPr>
          <a:xfrm>
            <a:off x="8116200" y="6702268"/>
            <a:ext cx="201168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5</a:t>
            </a:r>
            <a:endParaRPr b="0" i="0" sz="1400" u="none" cap="none" strike="noStrike">
              <a:solidFill>
                <a:srgbClr val="000000"/>
              </a:solidFill>
              <a:latin typeface="Arial"/>
              <a:ea typeface="Arial"/>
              <a:cs typeface="Arial"/>
              <a:sym typeface="Arial"/>
            </a:endParaRPr>
          </a:p>
        </p:txBody>
      </p:sp>
      <p:sp>
        <p:nvSpPr>
          <p:cNvPr id="309" name="Google Shape;309;p18"/>
          <p:cNvSpPr/>
          <p:nvPr/>
        </p:nvSpPr>
        <p:spPr>
          <a:xfrm>
            <a:off x="10127880" y="6702268"/>
            <a:ext cx="2057400" cy="18288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TOPIC 6</a:t>
            </a:r>
            <a:endParaRPr b="0" i="0" sz="1400" u="none" cap="none" strike="noStrike">
              <a:solidFill>
                <a:srgbClr val="000000"/>
              </a:solidFill>
              <a:latin typeface="Arial"/>
              <a:ea typeface="Arial"/>
              <a:cs typeface="Arial"/>
              <a:sym typeface="Arial"/>
            </a:endParaRPr>
          </a:p>
        </p:txBody>
      </p:sp>
      <p:sp>
        <p:nvSpPr>
          <p:cNvPr id="310" name="Google Shape;310;p18"/>
          <p:cNvSpPr txBox="1"/>
          <p:nvPr>
            <p:ph idx="12" type="sldNum"/>
          </p:nvPr>
        </p:nvSpPr>
        <p:spPr>
          <a:xfrm>
            <a:off x="11353800" y="6361475"/>
            <a:ext cx="838200" cy="360000"/>
          </a:xfrm>
          <a:prstGeom prst="rect">
            <a:avLst/>
          </a:prstGeom>
          <a:solidFill>
            <a:srgbClr val="262626"/>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r>
              <a:rPr lang="en-US"/>
              <a:t>PAGE </a:t>
            </a: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2021-07-13T17:05:42Z</dcterms:created>
  <dc:creator>linferrara39@gmail.com</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